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8" r:id="rId1"/>
  </p:sldMasterIdLst>
  <p:notesMasterIdLst>
    <p:notesMasterId r:id="rId30"/>
  </p:notesMasterIdLst>
  <p:sldIdLst>
    <p:sldId id="342" r:id="rId2"/>
    <p:sldId id="257" r:id="rId3"/>
    <p:sldId id="259" r:id="rId4"/>
    <p:sldId id="313" r:id="rId5"/>
    <p:sldId id="314" r:id="rId6"/>
    <p:sldId id="316" r:id="rId7"/>
    <p:sldId id="315" r:id="rId8"/>
    <p:sldId id="317" r:id="rId9"/>
    <p:sldId id="320" r:id="rId10"/>
    <p:sldId id="319" r:id="rId11"/>
    <p:sldId id="321" r:id="rId12"/>
    <p:sldId id="332" r:id="rId13"/>
    <p:sldId id="324" r:id="rId14"/>
    <p:sldId id="333" r:id="rId15"/>
    <p:sldId id="325" r:id="rId16"/>
    <p:sldId id="326" r:id="rId17"/>
    <p:sldId id="331" r:id="rId18"/>
    <p:sldId id="334" r:id="rId19"/>
    <p:sldId id="330" r:id="rId20"/>
    <p:sldId id="335" r:id="rId21"/>
    <p:sldId id="336" r:id="rId22"/>
    <p:sldId id="337" r:id="rId23"/>
    <p:sldId id="338" r:id="rId24"/>
    <p:sldId id="339" r:id="rId25"/>
    <p:sldId id="341" r:id="rId26"/>
    <p:sldId id="340" r:id="rId27"/>
    <p:sldId id="328" r:id="rId28"/>
    <p:sldId id="281" r:id="rId29"/>
  </p:sldIdLst>
  <p:sldSz cx="9144000" cy="5143500" type="screen16x9"/>
  <p:notesSz cx="6858000" cy="9144000"/>
  <p:embeddedFontLst>
    <p:embeddedFont>
      <p:font typeface="Open Sans" panose="020B0606030504020204" pitchFamily="34" charset="0"/>
      <p:regular r:id="rId31"/>
      <p:bold r:id="rId32"/>
      <p:italic r:id="rId33"/>
      <p:boldItalic r:id="rId34"/>
    </p:embeddedFont>
    <p:embeddedFont>
      <p:font typeface="Open Sans Light" panose="020B0306030504020204" pitchFamily="34" charset="0"/>
      <p:regular r:id="rId35"/>
      <p:bold r:id="rId36"/>
      <p:italic r:id="rId37"/>
      <p:boldItalic r:id="rId38"/>
    </p:embeddedFont>
    <p:embeddedFont>
      <p:font typeface="Open Sans SemiBold" panose="020B0706030804020204" pitchFamily="3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12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>
          <a:extLst>
            <a:ext uri="{FF2B5EF4-FFF2-40B4-BE49-F238E27FC236}">
              <a16:creationId xmlns:a16="http://schemas.microsoft.com/office/drawing/2014/main" id="{8D09E594-4761-1D3E-AABF-6810C599D8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07019e4486_0_815:notes">
            <a:extLst>
              <a:ext uri="{FF2B5EF4-FFF2-40B4-BE49-F238E27FC236}">
                <a16:creationId xmlns:a16="http://schemas.microsoft.com/office/drawing/2014/main" id="{1BAE2FBF-4F20-26D5-D4CD-F32F94789FB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07019e4486_0_815:notes">
            <a:extLst>
              <a:ext uri="{FF2B5EF4-FFF2-40B4-BE49-F238E27FC236}">
                <a16:creationId xmlns:a16="http://schemas.microsoft.com/office/drawing/2014/main" id="{5D28AE08-5B5F-11BB-593C-B09240E9FF2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79619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>
          <a:extLst>
            <a:ext uri="{FF2B5EF4-FFF2-40B4-BE49-F238E27FC236}">
              <a16:creationId xmlns:a16="http://schemas.microsoft.com/office/drawing/2014/main" id="{2FAFC29C-BDA0-5638-6969-83F238594F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07019e4486_0_669:notes">
            <a:extLst>
              <a:ext uri="{FF2B5EF4-FFF2-40B4-BE49-F238E27FC236}">
                <a16:creationId xmlns:a16="http://schemas.microsoft.com/office/drawing/2014/main" id="{8501886F-8F5D-CBE3-0778-360A1461C3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07019e4486_0_669:notes">
            <a:extLst>
              <a:ext uri="{FF2B5EF4-FFF2-40B4-BE49-F238E27FC236}">
                <a16:creationId xmlns:a16="http://schemas.microsoft.com/office/drawing/2014/main" id="{8BECCFEF-5B27-49F7-A568-17049A2FD2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96915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>
          <a:extLst>
            <a:ext uri="{FF2B5EF4-FFF2-40B4-BE49-F238E27FC236}">
              <a16:creationId xmlns:a16="http://schemas.microsoft.com/office/drawing/2014/main" id="{B1635364-A10D-199E-5BF6-5561160869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07019e4486_0_815:notes">
            <a:extLst>
              <a:ext uri="{FF2B5EF4-FFF2-40B4-BE49-F238E27FC236}">
                <a16:creationId xmlns:a16="http://schemas.microsoft.com/office/drawing/2014/main" id="{64EAC72C-07E0-6EC2-7739-5FEDD20770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07019e4486_0_815:notes">
            <a:extLst>
              <a:ext uri="{FF2B5EF4-FFF2-40B4-BE49-F238E27FC236}">
                <a16:creationId xmlns:a16="http://schemas.microsoft.com/office/drawing/2014/main" id="{A59086D7-56EE-730B-172E-B6BECFCDF6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75642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>
          <a:extLst>
            <a:ext uri="{FF2B5EF4-FFF2-40B4-BE49-F238E27FC236}">
              <a16:creationId xmlns:a16="http://schemas.microsoft.com/office/drawing/2014/main" id="{DD906C5F-02A0-4733-2ED2-C5F77DC3ED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07019e4486_0_838:notes">
            <a:extLst>
              <a:ext uri="{FF2B5EF4-FFF2-40B4-BE49-F238E27FC236}">
                <a16:creationId xmlns:a16="http://schemas.microsoft.com/office/drawing/2014/main" id="{F9922B81-EF1F-0912-6836-1B930C25F7A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107019e4486_0_838:notes">
            <a:extLst>
              <a:ext uri="{FF2B5EF4-FFF2-40B4-BE49-F238E27FC236}">
                <a16:creationId xmlns:a16="http://schemas.microsoft.com/office/drawing/2014/main" id="{C43E621D-4E33-2A64-4023-0C695C4AC4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40732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>
          <a:extLst>
            <a:ext uri="{FF2B5EF4-FFF2-40B4-BE49-F238E27FC236}">
              <a16:creationId xmlns:a16="http://schemas.microsoft.com/office/drawing/2014/main" id="{8BF16C36-9E16-7C9D-5EBF-B4EC3C9DFD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07019e4486_0_815:notes">
            <a:extLst>
              <a:ext uri="{FF2B5EF4-FFF2-40B4-BE49-F238E27FC236}">
                <a16:creationId xmlns:a16="http://schemas.microsoft.com/office/drawing/2014/main" id="{1AC4C565-268B-F1C4-4D90-7D3E9F3BECB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07019e4486_0_815:notes">
            <a:extLst>
              <a:ext uri="{FF2B5EF4-FFF2-40B4-BE49-F238E27FC236}">
                <a16:creationId xmlns:a16="http://schemas.microsoft.com/office/drawing/2014/main" id="{F5A58087-8232-8C4B-2BC0-14FEEA8E4B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914171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>
          <a:extLst>
            <a:ext uri="{FF2B5EF4-FFF2-40B4-BE49-F238E27FC236}">
              <a16:creationId xmlns:a16="http://schemas.microsoft.com/office/drawing/2014/main" id="{3660394A-248B-E039-FB8A-2D9FDD2ABD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07019e4486_0_838:notes">
            <a:extLst>
              <a:ext uri="{FF2B5EF4-FFF2-40B4-BE49-F238E27FC236}">
                <a16:creationId xmlns:a16="http://schemas.microsoft.com/office/drawing/2014/main" id="{3BE716B6-B1F4-188D-F283-3A0226A1A2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107019e4486_0_838:notes">
            <a:extLst>
              <a:ext uri="{FF2B5EF4-FFF2-40B4-BE49-F238E27FC236}">
                <a16:creationId xmlns:a16="http://schemas.microsoft.com/office/drawing/2014/main" id="{90BAA4F9-9E0D-7957-2AA9-FF80AFAC6B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66929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>
          <a:extLst>
            <a:ext uri="{FF2B5EF4-FFF2-40B4-BE49-F238E27FC236}">
              <a16:creationId xmlns:a16="http://schemas.microsoft.com/office/drawing/2014/main" id="{245AAE78-F82E-25AF-E093-A111F64BD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07019e4486_0_669:notes">
            <a:extLst>
              <a:ext uri="{FF2B5EF4-FFF2-40B4-BE49-F238E27FC236}">
                <a16:creationId xmlns:a16="http://schemas.microsoft.com/office/drawing/2014/main" id="{84D22F04-08B0-38CA-B7B0-9BD217A445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07019e4486_0_669:notes">
            <a:extLst>
              <a:ext uri="{FF2B5EF4-FFF2-40B4-BE49-F238E27FC236}">
                <a16:creationId xmlns:a16="http://schemas.microsoft.com/office/drawing/2014/main" id="{BDB5109A-6678-516B-70BA-D0827D87BB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221947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>
          <a:extLst>
            <a:ext uri="{FF2B5EF4-FFF2-40B4-BE49-F238E27FC236}">
              <a16:creationId xmlns:a16="http://schemas.microsoft.com/office/drawing/2014/main" id="{57D998BE-98F9-84FC-230A-467B467671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07019e4486_0_815:notes">
            <a:extLst>
              <a:ext uri="{FF2B5EF4-FFF2-40B4-BE49-F238E27FC236}">
                <a16:creationId xmlns:a16="http://schemas.microsoft.com/office/drawing/2014/main" id="{2AD33D9D-CB2E-3713-9DE8-7AEB35DC66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07019e4486_0_815:notes">
            <a:extLst>
              <a:ext uri="{FF2B5EF4-FFF2-40B4-BE49-F238E27FC236}">
                <a16:creationId xmlns:a16="http://schemas.microsoft.com/office/drawing/2014/main" id="{C4A089DB-6B6C-2217-A979-48571A119D0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42095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>
          <a:extLst>
            <a:ext uri="{FF2B5EF4-FFF2-40B4-BE49-F238E27FC236}">
              <a16:creationId xmlns:a16="http://schemas.microsoft.com/office/drawing/2014/main" id="{BCCE2A1F-1275-26E3-AE4A-AB3C68D95B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07019e4486_0_815:notes">
            <a:extLst>
              <a:ext uri="{FF2B5EF4-FFF2-40B4-BE49-F238E27FC236}">
                <a16:creationId xmlns:a16="http://schemas.microsoft.com/office/drawing/2014/main" id="{F79612C1-E342-8564-450F-2DBD5D60CBE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07019e4486_0_815:notes">
            <a:extLst>
              <a:ext uri="{FF2B5EF4-FFF2-40B4-BE49-F238E27FC236}">
                <a16:creationId xmlns:a16="http://schemas.microsoft.com/office/drawing/2014/main" id="{50EA23AD-B9B4-15F9-2B8F-0FD8847150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09783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>
          <a:extLst>
            <a:ext uri="{FF2B5EF4-FFF2-40B4-BE49-F238E27FC236}">
              <a16:creationId xmlns:a16="http://schemas.microsoft.com/office/drawing/2014/main" id="{5AF356CB-ACC0-DB91-0233-91AE49CD8F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07019e4486_0_815:notes">
            <a:extLst>
              <a:ext uri="{FF2B5EF4-FFF2-40B4-BE49-F238E27FC236}">
                <a16:creationId xmlns:a16="http://schemas.microsoft.com/office/drawing/2014/main" id="{2F24E0EC-CA59-CF55-A990-B64638786D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07019e4486_0_815:notes">
            <a:extLst>
              <a:ext uri="{FF2B5EF4-FFF2-40B4-BE49-F238E27FC236}">
                <a16:creationId xmlns:a16="http://schemas.microsoft.com/office/drawing/2014/main" id="{DA2E4BF6-B7D6-F3E6-1DBC-2794D7259DE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26553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bcb37566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Google Shape;98;g35bcb37566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>
          <a:extLst>
            <a:ext uri="{FF2B5EF4-FFF2-40B4-BE49-F238E27FC236}">
              <a16:creationId xmlns:a16="http://schemas.microsoft.com/office/drawing/2014/main" id="{A591D555-2ED4-0D47-2DF7-4B3262FD91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07019e4486_0_815:notes">
            <a:extLst>
              <a:ext uri="{FF2B5EF4-FFF2-40B4-BE49-F238E27FC236}">
                <a16:creationId xmlns:a16="http://schemas.microsoft.com/office/drawing/2014/main" id="{493960D8-2784-E38C-6475-798F3F2C88E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07019e4486_0_815:notes">
            <a:extLst>
              <a:ext uri="{FF2B5EF4-FFF2-40B4-BE49-F238E27FC236}">
                <a16:creationId xmlns:a16="http://schemas.microsoft.com/office/drawing/2014/main" id="{562C367E-D8E1-C57B-F328-082728CD0F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372341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>
          <a:extLst>
            <a:ext uri="{FF2B5EF4-FFF2-40B4-BE49-F238E27FC236}">
              <a16:creationId xmlns:a16="http://schemas.microsoft.com/office/drawing/2014/main" id="{0CDF9AF6-57D3-386A-9402-039D76C1AC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07019e4486_0_669:notes">
            <a:extLst>
              <a:ext uri="{FF2B5EF4-FFF2-40B4-BE49-F238E27FC236}">
                <a16:creationId xmlns:a16="http://schemas.microsoft.com/office/drawing/2014/main" id="{B8C47577-FBFB-A1A8-4B31-9FA47A6423C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07019e4486_0_669:notes">
            <a:extLst>
              <a:ext uri="{FF2B5EF4-FFF2-40B4-BE49-F238E27FC236}">
                <a16:creationId xmlns:a16="http://schemas.microsoft.com/office/drawing/2014/main" id="{B63AC89C-90AA-C508-5C4E-F3FB856205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98970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>
          <a:extLst>
            <a:ext uri="{FF2B5EF4-FFF2-40B4-BE49-F238E27FC236}">
              <a16:creationId xmlns:a16="http://schemas.microsoft.com/office/drawing/2014/main" id="{2834AD82-0AF5-F53E-CCA8-E6E971FA11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07019e4486_0_815:notes">
            <a:extLst>
              <a:ext uri="{FF2B5EF4-FFF2-40B4-BE49-F238E27FC236}">
                <a16:creationId xmlns:a16="http://schemas.microsoft.com/office/drawing/2014/main" id="{1ADF650B-2890-E87B-C46A-81EFD2FA64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07019e4486_0_815:notes">
            <a:extLst>
              <a:ext uri="{FF2B5EF4-FFF2-40B4-BE49-F238E27FC236}">
                <a16:creationId xmlns:a16="http://schemas.microsoft.com/office/drawing/2014/main" id="{0534801C-FEA5-37F6-EAC9-9F0503E28C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48389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>
          <a:extLst>
            <a:ext uri="{FF2B5EF4-FFF2-40B4-BE49-F238E27FC236}">
              <a16:creationId xmlns:a16="http://schemas.microsoft.com/office/drawing/2014/main" id="{E7E02EE8-602A-CB0D-EA8C-F65C7CA296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07019e4486_0_815:notes">
            <a:extLst>
              <a:ext uri="{FF2B5EF4-FFF2-40B4-BE49-F238E27FC236}">
                <a16:creationId xmlns:a16="http://schemas.microsoft.com/office/drawing/2014/main" id="{56FFC5EC-59C2-35EB-AE5C-4A359252E0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07019e4486_0_815:notes">
            <a:extLst>
              <a:ext uri="{FF2B5EF4-FFF2-40B4-BE49-F238E27FC236}">
                <a16:creationId xmlns:a16="http://schemas.microsoft.com/office/drawing/2014/main" id="{A8AAFC8B-2BDC-AA2C-A5E1-B5B95A6B5CC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18357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>
          <a:extLst>
            <a:ext uri="{FF2B5EF4-FFF2-40B4-BE49-F238E27FC236}">
              <a16:creationId xmlns:a16="http://schemas.microsoft.com/office/drawing/2014/main" id="{149B329F-D4F0-C9C5-57F6-C14D79CAB3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07019e4486_0_669:notes">
            <a:extLst>
              <a:ext uri="{FF2B5EF4-FFF2-40B4-BE49-F238E27FC236}">
                <a16:creationId xmlns:a16="http://schemas.microsoft.com/office/drawing/2014/main" id="{1740BCC7-5E5E-6080-E9EC-6E807879E0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07019e4486_0_669:notes">
            <a:extLst>
              <a:ext uri="{FF2B5EF4-FFF2-40B4-BE49-F238E27FC236}">
                <a16:creationId xmlns:a16="http://schemas.microsoft.com/office/drawing/2014/main" id="{B92B18BF-E09D-6192-08B4-E744A28A69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223353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>
          <a:extLst>
            <a:ext uri="{FF2B5EF4-FFF2-40B4-BE49-F238E27FC236}">
              <a16:creationId xmlns:a16="http://schemas.microsoft.com/office/drawing/2014/main" id="{91ADE61B-3F01-A84B-18ED-E07E680C33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07019e4486_0_815:notes">
            <a:extLst>
              <a:ext uri="{FF2B5EF4-FFF2-40B4-BE49-F238E27FC236}">
                <a16:creationId xmlns:a16="http://schemas.microsoft.com/office/drawing/2014/main" id="{379CEB4B-2AC5-948B-1C91-02A13687FA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07019e4486_0_815:notes">
            <a:extLst>
              <a:ext uri="{FF2B5EF4-FFF2-40B4-BE49-F238E27FC236}">
                <a16:creationId xmlns:a16="http://schemas.microsoft.com/office/drawing/2014/main" id="{1844B8DE-EB46-6D11-87A3-F53309072E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242569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>
          <a:extLst>
            <a:ext uri="{FF2B5EF4-FFF2-40B4-BE49-F238E27FC236}">
              <a16:creationId xmlns:a16="http://schemas.microsoft.com/office/drawing/2014/main" id="{BDCCE5A8-D52B-8DF3-6093-F9F5B9D31F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07019e4486_0_868:notes">
            <a:extLst>
              <a:ext uri="{FF2B5EF4-FFF2-40B4-BE49-F238E27FC236}">
                <a16:creationId xmlns:a16="http://schemas.microsoft.com/office/drawing/2014/main" id="{7D86A9C2-A24D-B912-EBC9-E1E8FE0901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107019e4486_0_868:notes">
            <a:extLst>
              <a:ext uri="{FF2B5EF4-FFF2-40B4-BE49-F238E27FC236}">
                <a16:creationId xmlns:a16="http://schemas.microsoft.com/office/drawing/2014/main" id="{8E0DE50C-61C8-F897-E78F-87BC3755D02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966578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>
          <a:extLst>
            <a:ext uri="{FF2B5EF4-FFF2-40B4-BE49-F238E27FC236}">
              <a16:creationId xmlns:a16="http://schemas.microsoft.com/office/drawing/2014/main" id="{F2E6E36D-4B74-B151-262A-296AD8F9C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07019e4486_0_815:notes">
            <a:extLst>
              <a:ext uri="{FF2B5EF4-FFF2-40B4-BE49-F238E27FC236}">
                <a16:creationId xmlns:a16="http://schemas.microsoft.com/office/drawing/2014/main" id="{969AE600-AA08-B8B6-7F45-80D0134B4C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07019e4486_0_815:notes">
            <a:extLst>
              <a:ext uri="{FF2B5EF4-FFF2-40B4-BE49-F238E27FC236}">
                <a16:creationId xmlns:a16="http://schemas.microsoft.com/office/drawing/2014/main" id="{AF317A7D-5DFF-F00D-D17C-BD6FF4D8E5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86556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107019e4486_0_7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107019e4486_0_7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07019e4486_0_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07019e4486_0_6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>
          <a:extLst>
            <a:ext uri="{FF2B5EF4-FFF2-40B4-BE49-F238E27FC236}">
              <a16:creationId xmlns:a16="http://schemas.microsoft.com/office/drawing/2014/main" id="{07F17B2E-CEDD-35B6-9D10-3B0B32D708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07019e4486_0_815:notes">
            <a:extLst>
              <a:ext uri="{FF2B5EF4-FFF2-40B4-BE49-F238E27FC236}">
                <a16:creationId xmlns:a16="http://schemas.microsoft.com/office/drawing/2014/main" id="{2D3EE5D7-3B90-7A77-1C2E-39B555535C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07019e4486_0_815:notes">
            <a:extLst>
              <a:ext uri="{FF2B5EF4-FFF2-40B4-BE49-F238E27FC236}">
                <a16:creationId xmlns:a16="http://schemas.microsoft.com/office/drawing/2014/main" id="{FDB36F69-D846-1AE7-A549-BB2CF3ED63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114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>
          <a:extLst>
            <a:ext uri="{FF2B5EF4-FFF2-40B4-BE49-F238E27FC236}">
              <a16:creationId xmlns:a16="http://schemas.microsoft.com/office/drawing/2014/main" id="{9136DE0D-CD55-B357-6B31-F3DB380137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07019e4486_0_815:notes">
            <a:extLst>
              <a:ext uri="{FF2B5EF4-FFF2-40B4-BE49-F238E27FC236}">
                <a16:creationId xmlns:a16="http://schemas.microsoft.com/office/drawing/2014/main" id="{299A18F3-0CF0-B75A-6D7F-79945F5FD3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07019e4486_0_815:notes">
            <a:extLst>
              <a:ext uri="{FF2B5EF4-FFF2-40B4-BE49-F238E27FC236}">
                <a16:creationId xmlns:a16="http://schemas.microsoft.com/office/drawing/2014/main" id="{315934BA-AB30-7400-A39D-B7AB5939F0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93194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>
          <a:extLst>
            <a:ext uri="{FF2B5EF4-FFF2-40B4-BE49-F238E27FC236}">
              <a16:creationId xmlns:a16="http://schemas.microsoft.com/office/drawing/2014/main" id="{C23E4C18-7D2F-5D7C-6569-8B717AE1FB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07019e4486_0_669:notes">
            <a:extLst>
              <a:ext uri="{FF2B5EF4-FFF2-40B4-BE49-F238E27FC236}">
                <a16:creationId xmlns:a16="http://schemas.microsoft.com/office/drawing/2014/main" id="{632E9D42-3041-FED7-25F9-1F3500FE4BC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07019e4486_0_669:notes">
            <a:extLst>
              <a:ext uri="{FF2B5EF4-FFF2-40B4-BE49-F238E27FC236}">
                <a16:creationId xmlns:a16="http://schemas.microsoft.com/office/drawing/2014/main" id="{1E896ADA-6612-FBD2-9BAB-BB644E456E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2237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>
          <a:extLst>
            <a:ext uri="{FF2B5EF4-FFF2-40B4-BE49-F238E27FC236}">
              <a16:creationId xmlns:a16="http://schemas.microsoft.com/office/drawing/2014/main" id="{46C3E626-DA15-5EE0-778A-C7C43110D5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07019e4486_0_815:notes">
            <a:extLst>
              <a:ext uri="{FF2B5EF4-FFF2-40B4-BE49-F238E27FC236}">
                <a16:creationId xmlns:a16="http://schemas.microsoft.com/office/drawing/2014/main" id="{2561578D-9E3E-2C23-AFE5-D8DD664ABB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07019e4486_0_815:notes">
            <a:extLst>
              <a:ext uri="{FF2B5EF4-FFF2-40B4-BE49-F238E27FC236}">
                <a16:creationId xmlns:a16="http://schemas.microsoft.com/office/drawing/2014/main" id="{FBEB76F2-AEDC-1055-1672-0E6594A6287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67667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>
          <a:extLst>
            <a:ext uri="{FF2B5EF4-FFF2-40B4-BE49-F238E27FC236}">
              <a16:creationId xmlns:a16="http://schemas.microsoft.com/office/drawing/2014/main" id="{AF59AC06-FEC1-64E1-A7EC-68017C0D8C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07019e4486_0_815:notes">
            <a:extLst>
              <a:ext uri="{FF2B5EF4-FFF2-40B4-BE49-F238E27FC236}">
                <a16:creationId xmlns:a16="http://schemas.microsoft.com/office/drawing/2014/main" id="{18A3FF1C-2293-7177-2228-6904D2D9830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07019e4486_0_815:notes">
            <a:extLst>
              <a:ext uri="{FF2B5EF4-FFF2-40B4-BE49-F238E27FC236}">
                <a16:creationId xmlns:a16="http://schemas.microsoft.com/office/drawing/2014/main" id="{4B5468F4-24A4-E5F2-05B2-0B29A52E2E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72600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>
          <a:extLst>
            <a:ext uri="{FF2B5EF4-FFF2-40B4-BE49-F238E27FC236}">
              <a16:creationId xmlns:a16="http://schemas.microsoft.com/office/drawing/2014/main" id="{368EF783-051B-BEE8-5842-1ABB18B9C8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07019e4486_0_815:notes">
            <a:extLst>
              <a:ext uri="{FF2B5EF4-FFF2-40B4-BE49-F238E27FC236}">
                <a16:creationId xmlns:a16="http://schemas.microsoft.com/office/drawing/2014/main" id="{5A8F9379-05A9-43BC-C272-4879BCB4A1F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07019e4486_0_815:notes">
            <a:extLst>
              <a:ext uri="{FF2B5EF4-FFF2-40B4-BE49-F238E27FC236}">
                <a16:creationId xmlns:a16="http://schemas.microsoft.com/office/drawing/2014/main" id="{2F9FF199-DB80-1B0E-8AE7-1E657472EAF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6082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- Shapes (Dark)">
  <p:cSld name="TITLE_1_2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ctrTitle"/>
          </p:nvPr>
        </p:nvSpPr>
        <p:spPr>
          <a:xfrm>
            <a:off x="612600" y="1292675"/>
            <a:ext cx="5035200" cy="123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Open Sans Light"/>
              <a:buNone/>
              <a:defRPr sz="4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1"/>
          </p:nvPr>
        </p:nvSpPr>
        <p:spPr>
          <a:xfrm>
            <a:off x="612600" y="2800800"/>
            <a:ext cx="5035200" cy="64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Open Sans"/>
              <a:buNone/>
              <a:defRPr sz="12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 Light"/>
              <a:buNone/>
              <a:defRPr sz="2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 Light"/>
              <a:buNone/>
              <a:defRPr sz="2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 Light"/>
              <a:buNone/>
              <a:defRPr sz="2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 Light"/>
              <a:buNone/>
              <a:defRPr sz="2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 Light"/>
              <a:buNone/>
              <a:defRPr sz="2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 Light"/>
              <a:buNone/>
              <a:defRPr sz="2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 Light"/>
              <a:buNone/>
              <a:defRPr sz="2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Open Sans Light"/>
              <a:buNone/>
              <a:defRPr sz="2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2"/>
          </p:nvPr>
        </p:nvSpPr>
        <p:spPr>
          <a:xfrm>
            <a:off x="619825" y="4203625"/>
            <a:ext cx="5035200" cy="31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Open Sans"/>
              <a:buNone/>
              <a:defRPr sz="9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/>
          <p:nvPr/>
        </p:nvSpPr>
        <p:spPr>
          <a:xfrm>
            <a:off x="5650530" y="4747513"/>
            <a:ext cx="3219900" cy="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RESTRICTED. CONFIDENTIAL. DO NOT SHARE</a:t>
            </a:r>
            <a:endParaRPr sz="650">
              <a:solidFill>
                <a:schemeClr val="lt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32" name="Google Shape;32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825" y="661875"/>
            <a:ext cx="1304950" cy="36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Columns (Multi)">
  <p:cSld name="TITLE_ONLY_1_1_1_1_1_1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>
            <a:spLocks noGrp="1"/>
          </p:cNvSpPr>
          <p:nvPr>
            <p:ph type="title"/>
          </p:nvPr>
        </p:nvSpPr>
        <p:spPr>
          <a:xfrm>
            <a:off x="612600" y="546138"/>
            <a:ext cx="7918800" cy="42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6"/>
          <p:cNvSpPr txBox="1"/>
          <p:nvPr/>
        </p:nvSpPr>
        <p:spPr>
          <a:xfrm>
            <a:off x="5650530" y="4747513"/>
            <a:ext cx="3219900" cy="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RESTRICTED. CONFIDENTIAL. DO NOT SHARE</a:t>
            </a:r>
            <a:endParaRPr sz="65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45" name="Google Shape;145;p26"/>
          <p:cNvSpPr txBox="1">
            <a:spLocks noGrp="1"/>
          </p:cNvSpPr>
          <p:nvPr>
            <p:ph type="subTitle" idx="1"/>
          </p:nvPr>
        </p:nvSpPr>
        <p:spPr>
          <a:xfrm>
            <a:off x="848700" y="1888100"/>
            <a:ext cx="13419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26"/>
          <p:cNvSpPr txBox="1">
            <a:spLocks noGrp="1"/>
          </p:cNvSpPr>
          <p:nvPr>
            <p:ph type="subTitle" idx="2"/>
          </p:nvPr>
        </p:nvSpPr>
        <p:spPr>
          <a:xfrm>
            <a:off x="848700" y="2457650"/>
            <a:ext cx="13419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26"/>
          <p:cNvSpPr txBox="1">
            <a:spLocks noGrp="1"/>
          </p:cNvSpPr>
          <p:nvPr>
            <p:ph type="subTitle" idx="3"/>
          </p:nvPr>
        </p:nvSpPr>
        <p:spPr>
          <a:xfrm>
            <a:off x="2883600" y="1888100"/>
            <a:ext cx="13419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26"/>
          <p:cNvSpPr txBox="1">
            <a:spLocks noGrp="1"/>
          </p:cNvSpPr>
          <p:nvPr>
            <p:ph type="subTitle" idx="4"/>
          </p:nvPr>
        </p:nvSpPr>
        <p:spPr>
          <a:xfrm>
            <a:off x="2883600" y="2457650"/>
            <a:ext cx="13419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26"/>
          <p:cNvSpPr txBox="1">
            <a:spLocks noGrp="1"/>
          </p:cNvSpPr>
          <p:nvPr>
            <p:ph type="subTitle" idx="5"/>
          </p:nvPr>
        </p:nvSpPr>
        <p:spPr>
          <a:xfrm>
            <a:off x="4918500" y="1888100"/>
            <a:ext cx="13419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26"/>
          <p:cNvSpPr txBox="1">
            <a:spLocks noGrp="1"/>
          </p:cNvSpPr>
          <p:nvPr>
            <p:ph type="subTitle" idx="6"/>
          </p:nvPr>
        </p:nvSpPr>
        <p:spPr>
          <a:xfrm>
            <a:off x="4918500" y="2457650"/>
            <a:ext cx="13419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26"/>
          <p:cNvSpPr txBox="1">
            <a:spLocks noGrp="1"/>
          </p:cNvSpPr>
          <p:nvPr>
            <p:ph type="subTitle" idx="7"/>
          </p:nvPr>
        </p:nvSpPr>
        <p:spPr>
          <a:xfrm>
            <a:off x="6953400" y="1888100"/>
            <a:ext cx="13419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2" name="Google Shape;152;p26"/>
          <p:cNvSpPr txBox="1">
            <a:spLocks noGrp="1"/>
          </p:cNvSpPr>
          <p:nvPr>
            <p:ph type="subTitle" idx="8"/>
          </p:nvPr>
        </p:nvSpPr>
        <p:spPr>
          <a:xfrm>
            <a:off x="6953400" y="2457650"/>
            <a:ext cx="13419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153" name="Google Shape;153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3574" y="4647869"/>
            <a:ext cx="1025024" cy="27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 (Light)">
  <p:cSld name="TITLE_ONLY_1_1_1_1_1_1_1_1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>
            <a:spLocks noGrp="1"/>
          </p:cNvSpPr>
          <p:nvPr>
            <p:ph type="title"/>
          </p:nvPr>
        </p:nvSpPr>
        <p:spPr>
          <a:xfrm>
            <a:off x="612600" y="546138"/>
            <a:ext cx="7918800" cy="42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28"/>
          <p:cNvSpPr txBox="1"/>
          <p:nvPr/>
        </p:nvSpPr>
        <p:spPr>
          <a:xfrm>
            <a:off x="5650530" y="4747513"/>
            <a:ext cx="3219900" cy="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RESTRICTED. CONFIDENTIAL. DO NOT SHARE</a:t>
            </a:r>
            <a:endParaRPr sz="65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67" name="Google Shape;167;p28"/>
          <p:cNvSpPr txBox="1">
            <a:spLocks noGrp="1"/>
          </p:cNvSpPr>
          <p:nvPr>
            <p:ph type="subTitle" idx="1"/>
          </p:nvPr>
        </p:nvSpPr>
        <p:spPr>
          <a:xfrm>
            <a:off x="977250" y="1888100"/>
            <a:ext cx="17244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28"/>
          <p:cNvSpPr txBox="1">
            <a:spLocks noGrp="1"/>
          </p:cNvSpPr>
          <p:nvPr>
            <p:ph type="subTitle" idx="2"/>
          </p:nvPr>
        </p:nvSpPr>
        <p:spPr>
          <a:xfrm>
            <a:off x="977250" y="2457650"/>
            <a:ext cx="17244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9" name="Google Shape;169;p28"/>
          <p:cNvSpPr txBox="1">
            <a:spLocks noGrp="1"/>
          </p:cNvSpPr>
          <p:nvPr>
            <p:ph type="subTitle" idx="3"/>
          </p:nvPr>
        </p:nvSpPr>
        <p:spPr>
          <a:xfrm>
            <a:off x="3709850" y="1888100"/>
            <a:ext cx="17244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0" name="Google Shape;170;p28"/>
          <p:cNvSpPr txBox="1">
            <a:spLocks noGrp="1"/>
          </p:cNvSpPr>
          <p:nvPr>
            <p:ph type="subTitle" idx="4"/>
          </p:nvPr>
        </p:nvSpPr>
        <p:spPr>
          <a:xfrm>
            <a:off x="3709850" y="2457650"/>
            <a:ext cx="17244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1" name="Google Shape;171;p28"/>
          <p:cNvSpPr txBox="1">
            <a:spLocks noGrp="1"/>
          </p:cNvSpPr>
          <p:nvPr>
            <p:ph type="subTitle" idx="5"/>
          </p:nvPr>
        </p:nvSpPr>
        <p:spPr>
          <a:xfrm>
            <a:off x="6442450" y="1888100"/>
            <a:ext cx="17244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2" name="Google Shape;172;p28"/>
          <p:cNvSpPr txBox="1">
            <a:spLocks noGrp="1"/>
          </p:cNvSpPr>
          <p:nvPr>
            <p:ph type="subTitle" idx="6"/>
          </p:nvPr>
        </p:nvSpPr>
        <p:spPr>
          <a:xfrm>
            <a:off x="6442450" y="2457650"/>
            <a:ext cx="17244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173" name="Google Shape;173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3574" y="4647869"/>
            <a:ext cx="1025024" cy="27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s (Multi)">
  <p:cSld name="TITLE_ONLY_1_1_1_1_1_1_1_1_1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9"/>
          <p:cNvSpPr txBox="1">
            <a:spLocks noGrp="1"/>
          </p:cNvSpPr>
          <p:nvPr>
            <p:ph type="title"/>
          </p:nvPr>
        </p:nvSpPr>
        <p:spPr>
          <a:xfrm>
            <a:off x="612600" y="546138"/>
            <a:ext cx="7918800" cy="42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9"/>
          <p:cNvSpPr txBox="1"/>
          <p:nvPr/>
        </p:nvSpPr>
        <p:spPr>
          <a:xfrm>
            <a:off x="5650530" y="4747513"/>
            <a:ext cx="3219900" cy="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RESTRICTED. CONFIDENTIAL. DO NOT SHARE</a:t>
            </a:r>
            <a:endParaRPr sz="65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77" name="Google Shape;177;p29"/>
          <p:cNvSpPr txBox="1">
            <a:spLocks noGrp="1"/>
          </p:cNvSpPr>
          <p:nvPr>
            <p:ph type="subTitle" idx="1"/>
          </p:nvPr>
        </p:nvSpPr>
        <p:spPr>
          <a:xfrm>
            <a:off x="977250" y="1888100"/>
            <a:ext cx="17244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8" name="Google Shape;178;p29"/>
          <p:cNvSpPr txBox="1">
            <a:spLocks noGrp="1"/>
          </p:cNvSpPr>
          <p:nvPr>
            <p:ph type="subTitle" idx="2"/>
          </p:nvPr>
        </p:nvSpPr>
        <p:spPr>
          <a:xfrm>
            <a:off x="977250" y="2457650"/>
            <a:ext cx="17244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79" name="Google Shape;179;p29"/>
          <p:cNvSpPr txBox="1">
            <a:spLocks noGrp="1"/>
          </p:cNvSpPr>
          <p:nvPr>
            <p:ph type="subTitle" idx="3"/>
          </p:nvPr>
        </p:nvSpPr>
        <p:spPr>
          <a:xfrm>
            <a:off x="3709850" y="1888100"/>
            <a:ext cx="17244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0" name="Google Shape;180;p29"/>
          <p:cNvSpPr txBox="1">
            <a:spLocks noGrp="1"/>
          </p:cNvSpPr>
          <p:nvPr>
            <p:ph type="subTitle" idx="4"/>
          </p:nvPr>
        </p:nvSpPr>
        <p:spPr>
          <a:xfrm>
            <a:off x="3709850" y="2457650"/>
            <a:ext cx="17244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29"/>
          <p:cNvSpPr txBox="1">
            <a:spLocks noGrp="1"/>
          </p:cNvSpPr>
          <p:nvPr>
            <p:ph type="subTitle" idx="5"/>
          </p:nvPr>
        </p:nvSpPr>
        <p:spPr>
          <a:xfrm>
            <a:off x="6442450" y="1888100"/>
            <a:ext cx="17244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2" name="Google Shape;182;p29"/>
          <p:cNvSpPr txBox="1">
            <a:spLocks noGrp="1"/>
          </p:cNvSpPr>
          <p:nvPr>
            <p:ph type="subTitle" idx="6"/>
          </p:nvPr>
        </p:nvSpPr>
        <p:spPr>
          <a:xfrm>
            <a:off x="6442450" y="2457650"/>
            <a:ext cx="17244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183" name="Google Shape;183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3574" y="4647869"/>
            <a:ext cx="1025024" cy="27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s (Light)">
  <p:cSld name="TITLE_ONLY_1_1_1_1_1_1_1_1_1_1_2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>
            <a:spLocks noGrp="1"/>
          </p:cNvSpPr>
          <p:nvPr>
            <p:ph type="title"/>
          </p:nvPr>
        </p:nvSpPr>
        <p:spPr>
          <a:xfrm>
            <a:off x="612600" y="546138"/>
            <a:ext cx="7918800" cy="42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31"/>
          <p:cNvSpPr txBox="1"/>
          <p:nvPr/>
        </p:nvSpPr>
        <p:spPr>
          <a:xfrm>
            <a:off x="5650530" y="4747513"/>
            <a:ext cx="3219900" cy="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RESTRICTED. CONFIDENTIAL. DO NOT SHARE</a:t>
            </a:r>
            <a:endParaRPr sz="65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95" name="Google Shape;195;p31"/>
          <p:cNvSpPr txBox="1">
            <a:spLocks noGrp="1"/>
          </p:cNvSpPr>
          <p:nvPr>
            <p:ph type="subTitle" idx="1"/>
          </p:nvPr>
        </p:nvSpPr>
        <p:spPr>
          <a:xfrm>
            <a:off x="1814950" y="1888100"/>
            <a:ext cx="20949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31"/>
          <p:cNvSpPr txBox="1">
            <a:spLocks noGrp="1"/>
          </p:cNvSpPr>
          <p:nvPr>
            <p:ph type="subTitle" idx="2"/>
          </p:nvPr>
        </p:nvSpPr>
        <p:spPr>
          <a:xfrm>
            <a:off x="1814950" y="2457650"/>
            <a:ext cx="20949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7" name="Google Shape;197;p31"/>
          <p:cNvSpPr txBox="1">
            <a:spLocks noGrp="1"/>
          </p:cNvSpPr>
          <p:nvPr>
            <p:ph type="subTitle" idx="3"/>
          </p:nvPr>
        </p:nvSpPr>
        <p:spPr>
          <a:xfrm>
            <a:off x="5234200" y="1888100"/>
            <a:ext cx="20949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31"/>
          <p:cNvSpPr txBox="1">
            <a:spLocks noGrp="1"/>
          </p:cNvSpPr>
          <p:nvPr>
            <p:ph type="subTitle" idx="4"/>
          </p:nvPr>
        </p:nvSpPr>
        <p:spPr>
          <a:xfrm>
            <a:off x="5234200" y="2457650"/>
            <a:ext cx="20949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None/>
              <a:defRPr sz="9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199" name="Google Shape;199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3574" y="4647869"/>
            <a:ext cx="1025024" cy="27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s (Multi)">
  <p:cSld name="TITLE_ONLY_1_1_1_1_1_1_1_1_1_1_1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 txBox="1">
            <a:spLocks noGrp="1"/>
          </p:cNvSpPr>
          <p:nvPr>
            <p:ph type="title"/>
          </p:nvPr>
        </p:nvSpPr>
        <p:spPr>
          <a:xfrm>
            <a:off x="612600" y="546138"/>
            <a:ext cx="7918800" cy="42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32"/>
          <p:cNvSpPr txBox="1"/>
          <p:nvPr/>
        </p:nvSpPr>
        <p:spPr>
          <a:xfrm>
            <a:off x="5650530" y="4747513"/>
            <a:ext cx="3219900" cy="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RESTRICTED. CONFIDENTIAL. DO NOT SHARE</a:t>
            </a:r>
            <a:endParaRPr sz="65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03" name="Google Shape;203;p32"/>
          <p:cNvSpPr txBox="1">
            <a:spLocks noGrp="1"/>
          </p:cNvSpPr>
          <p:nvPr>
            <p:ph type="subTitle" idx="1"/>
          </p:nvPr>
        </p:nvSpPr>
        <p:spPr>
          <a:xfrm>
            <a:off x="1814950" y="1888100"/>
            <a:ext cx="20949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4" name="Google Shape;204;p32"/>
          <p:cNvSpPr txBox="1">
            <a:spLocks noGrp="1"/>
          </p:cNvSpPr>
          <p:nvPr>
            <p:ph type="subTitle" idx="2"/>
          </p:nvPr>
        </p:nvSpPr>
        <p:spPr>
          <a:xfrm>
            <a:off x="1814950" y="2457650"/>
            <a:ext cx="20949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5" name="Google Shape;205;p32"/>
          <p:cNvSpPr txBox="1">
            <a:spLocks noGrp="1"/>
          </p:cNvSpPr>
          <p:nvPr>
            <p:ph type="subTitle" idx="3"/>
          </p:nvPr>
        </p:nvSpPr>
        <p:spPr>
          <a:xfrm>
            <a:off x="5234200" y="1888100"/>
            <a:ext cx="20949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6" name="Google Shape;206;p32"/>
          <p:cNvSpPr txBox="1">
            <a:spLocks noGrp="1"/>
          </p:cNvSpPr>
          <p:nvPr>
            <p:ph type="subTitle" idx="4"/>
          </p:nvPr>
        </p:nvSpPr>
        <p:spPr>
          <a:xfrm>
            <a:off x="5234200" y="2457650"/>
            <a:ext cx="20949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207" name="Google Shape;207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3574" y="4647869"/>
            <a:ext cx="1025024" cy="27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low Chart 4 (Multi)">
  <p:cSld name="TITLE_ONLY_1_1_1_1_1_1_1_1_1_1_1_1_1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4"/>
          <p:cNvSpPr txBox="1">
            <a:spLocks noGrp="1"/>
          </p:cNvSpPr>
          <p:nvPr>
            <p:ph type="title"/>
          </p:nvPr>
        </p:nvSpPr>
        <p:spPr>
          <a:xfrm>
            <a:off x="612600" y="546138"/>
            <a:ext cx="7918800" cy="42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34"/>
          <p:cNvSpPr txBox="1"/>
          <p:nvPr/>
        </p:nvSpPr>
        <p:spPr>
          <a:xfrm>
            <a:off x="5650530" y="4747513"/>
            <a:ext cx="3219900" cy="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RESTRICTED. CONFIDENTIAL. DO NOT SHARE</a:t>
            </a:r>
            <a:endParaRPr sz="65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23" name="Google Shape;223;p34"/>
          <p:cNvSpPr txBox="1">
            <a:spLocks noGrp="1"/>
          </p:cNvSpPr>
          <p:nvPr>
            <p:ph type="subTitle" idx="1"/>
          </p:nvPr>
        </p:nvSpPr>
        <p:spPr>
          <a:xfrm>
            <a:off x="980125" y="1763250"/>
            <a:ext cx="1383900" cy="42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4" name="Google Shape;224;p34"/>
          <p:cNvSpPr txBox="1">
            <a:spLocks noGrp="1"/>
          </p:cNvSpPr>
          <p:nvPr>
            <p:ph type="subTitle" idx="2"/>
          </p:nvPr>
        </p:nvSpPr>
        <p:spPr>
          <a:xfrm>
            <a:off x="980125" y="2686100"/>
            <a:ext cx="13839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5" name="Google Shape;225;p34"/>
          <p:cNvSpPr txBox="1">
            <a:spLocks noGrp="1"/>
          </p:cNvSpPr>
          <p:nvPr>
            <p:ph type="subTitle" idx="3"/>
          </p:nvPr>
        </p:nvSpPr>
        <p:spPr>
          <a:xfrm>
            <a:off x="2938450" y="1763250"/>
            <a:ext cx="1383900" cy="42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6" name="Google Shape;226;p34"/>
          <p:cNvSpPr txBox="1">
            <a:spLocks noGrp="1"/>
          </p:cNvSpPr>
          <p:nvPr>
            <p:ph type="subTitle" idx="4"/>
          </p:nvPr>
        </p:nvSpPr>
        <p:spPr>
          <a:xfrm>
            <a:off x="2938450" y="2686100"/>
            <a:ext cx="13839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7" name="Google Shape;227;p34"/>
          <p:cNvSpPr txBox="1">
            <a:spLocks noGrp="1"/>
          </p:cNvSpPr>
          <p:nvPr>
            <p:ph type="subTitle" idx="5"/>
          </p:nvPr>
        </p:nvSpPr>
        <p:spPr>
          <a:xfrm>
            <a:off x="4896775" y="1763250"/>
            <a:ext cx="1383900" cy="42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8" name="Google Shape;228;p34"/>
          <p:cNvSpPr txBox="1">
            <a:spLocks noGrp="1"/>
          </p:cNvSpPr>
          <p:nvPr>
            <p:ph type="subTitle" idx="6"/>
          </p:nvPr>
        </p:nvSpPr>
        <p:spPr>
          <a:xfrm>
            <a:off x="4896775" y="2686100"/>
            <a:ext cx="13839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9" name="Google Shape;229;p34"/>
          <p:cNvSpPr txBox="1">
            <a:spLocks noGrp="1"/>
          </p:cNvSpPr>
          <p:nvPr>
            <p:ph type="subTitle" idx="7"/>
          </p:nvPr>
        </p:nvSpPr>
        <p:spPr>
          <a:xfrm>
            <a:off x="6855100" y="1763250"/>
            <a:ext cx="1383900" cy="42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0" name="Google Shape;230;p34"/>
          <p:cNvSpPr txBox="1">
            <a:spLocks noGrp="1"/>
          </p:cNvSpPr>
          <p:nvPr>
            <p:ph type="subTitle" idx="8"/>
          </p:nvPr>
        </p:nvSpPr>
        <p:spPr>
          <a:xfrm>
            <a:off x="6855100" y="2686100"/>
            <a:ext cx="13839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231" name="Google Shape;231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3574" y="4647869"/>
            <a:ext cx="1025024" cy="27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low Chart 3 (Multi)">
  <p:cSld name="TITLE_ONLY_1_1_1_1_1_1_1_1_1_1_1_1_1_1_1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6"/>
          <p:cNvSpPr txBox="1">
            <a:spLocks noGrp="1"/>
          </p:cNvSpPr>
          <p:nvPr>
            <p:ph type="title"/>
          </p:nvPr>
        </p:nvSpPr>
        <p:spPr>
          <a:xfrm>
            <a:off x="612600" y="546138"/>
            <a:ext cx="7918800" cy="42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36"/>
          <p:cNvSpPr txBox="1"/>
          <p:nvPr/>
        </p:nvSpPr>
        <p:spPr>
          <a:xfrm>
            <a:off x="5650530" y="4747513"/>
            <a:ext cx="3219900" cy="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RESTRICTED. CONFIDENTIAL. DO NOT SHARE</a:t>
            </a:r>
            <a:endParaRPr sz="65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245" name="Google Shape;245;p36"/>
          <p:cNvSpPr txBox="1">
            <a:spLocks noGrp="1"/>
          </p:cNvSpPr>
          <p:nvPr>
            <p:ph type="subTitle" idx="1"/>
          </p:nvPr>
        </p:nvSpPr>
        <p:spPr>
          <a:xfrm>
            <a:off x="980125" y="1763250"/>
            <a:ext cx="1938000" cy="42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6" name="Google Shape;246;p36"/>
          <p:cNvSpPr txBox="1">
            <a:spLocks noGrp="1"/>
          </p:cNvSpPr>
          <p:nvPr>
            <p:ph type="subTitle" idx="2"/>
          </p:nvPr>
        </p:nvSpPr>
        <p:spPr>
          <a:xfrm>
            <a:off x="980125" y="2686100"/>
            <a:ext cx="19380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7" name="Google Shape;247;p36"/>
          <p:cNvSpPr txBox="1">
            <a:spLocks noGrp="1"/>
          </p:cNvSpPr>
          <p:nvPr>
            <p:ph type="subTitle" idx="3"/>
          </p:nvPr>
        </p:nvSpPr>
        <p:spPr>
          <a:xfrm>
            <a:off x="3648425" y="1763250"/>
            <a:ext cx="1938000" cy="42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8" name="Google Shape;248;p36"/>
          <p:cNvSpPr txBox="1">
            <a:spLocks noGrp="1"/>
          </p:cNvSpPr>
          <p:nvPr>
            <p:ph type="subTitle" idx="4"/>
          </p:nvPr>
        </p:nvSpPr>
        <p:spPr>
          <a:xfrm>
            <a:off x="3648425" y="2686100"/>
            <a:ext cx="19380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9" name="Google Shape;249;p36"/>
          <p:cNvSpPr txBox="1">
            <a:spLocks noGrp="1"/>
          </p:cNvSpPr>
          <p:nvPr>
            <p:ph type="subTitle" idx="5"/>
          </p:nvPr>
        </p:nvSpPr>
        <p:spPr>
          <a:xfrm>
            <a:off x="6316725" y="1763250"/>
            <a:ext cx="1938000" cy="42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p36"/>
          <p:cNvSpPr txBox="1">
            <a:spLocks noGrp="1"/>
          </p:cNvSpPr>
          <p:nvPr>
            <p:ph type="subTitle" idx="6"/>
          </p:nvPr>
        </p:nvSpPr>
        <p:spPr>
          <a:xfrm>
            <a:off x="6316725" y="2686100"/>
            <a:ext cx="19380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251" name="Google Shape;251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93574" y="4647869"/>
            <a:ext cx="1025024" cy="27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- Shapes">
  <p:cSld name="Cover - Shape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ctrTitle"/>
          </p:nvPr>
        </p:nvSpPr>
        <p:spPr>
          <a:xfrm>
            <a:off x="612600" y="1292675"/>
            <a:ext cx="5035200" cy="123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Font typeface="Open Sans Light"/>
              <a:buNone/>
              <a:defRPr sz="45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ubTitle" idx="1"/>
          </p:nvPr>
        </p:nvSpPr>
        <p:spPr>
          <a:xfrm>
            <a:off x="612600" y="2800800"/>
            <a:ext cx="5035200" cy="64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None/>
              <a:defRPr sz="2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None/>
              <a:defRPr sz="2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None/>
              <a:defRPr sz="2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None/>
              <a:defRPr sz="2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None/>
              <a:defRPr sz="2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None/>
              <a:defRPr sz="2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None/>
              <a:defRPr sz="2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None/>
              <a:defRPr sz="2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ubTitle" idx="2"/>
          </p:nvPr>
        </p:nvSpPr>
        <p:spPr>
          <a:xfrm>
            <a:off x="619825" y="4203625"/>
            <a:ext cx="5035200" cy="31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Open Sans"/>
              <a:buNone/>
              <a:defRPr sz="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/>
          <p:nvPr/>
        </p:nvSpPr>
        <p:spPr>
          <a:xfrm>
            <a:off x="5650530" y="4747513"/>
            <a:ext cx="3219900" cy="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RESTRICTED. CONFIDENTIAL. DO NOT SHARE</a:t>
            </a:r>
            <a:endParaRPr sz="65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26" name="Google Shape;26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821" y="630350"/>
            <a:ext cx="1418481" cy="3940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102387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- Globe">
  <p:cSld name="Cover - Glob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g35bcb37566d_0_273"/>
          <p:cNvSpPr txBox="1">
            <a:spLocks noGrp="1"/>
          </p:cNvSpPr>
          <p:nvPr>
            <p:ph type="ctrTitle"/>
          </p:nvPr>
        </p:nvSpPr>
        <p:spPr>
          <a:xfrm>
            <a:off x="612600" y="1292675"/>
            <a:ext cx="4011300" cy="12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Font typeface="Open Sans Light"/>
              <a:buNone/>
              <a:defRPr sz="38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7" name="Google Shape;17;g35bcb37566d_0_273"/>
          <p:cNvSpPr txBox="1">
            <a:spLocks noGrp="1"/>
          </p:cNvSpPr>
          <p:nvPr>
            <p:ph type="subTitle" idx="1"/>
          </p:nvPr>
        </p:nvSpPr>
        <p:spPr>
          <a:xfrm>
            <a:off x="612600" y="2800800"/>
            <a:ext cx="4011300" cy="6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None/>
              <a:defRPr sz="2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None/>
              <a:defRPr sz="2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None/>
              <a:defRPr sz="2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None/>
              <a:defRPr sz="2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None/>
              <a:defRPr sz="2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None/>
              <a:defRPr sz="2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None/>
              <a:defRPr sz="2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None/>
              <a:defRPr sz="2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8" name="Google Shape;18;g35bcb37566d_0_273"/>
          <p:cNvSpPr txBox="1">
            <a:spLocks noGrp="1"/>
          </p:cNvSpPr>
          <p:nvPr>
            <p:ph type="subTitle" idx="2"/>
          </p:nvPr>
        </p:nvSpPr>
        <p:spPr>
          <a:xfrm>
            <a:off x="618356" y="4203625"/>
            <a:ext cx="4011300" cy="31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Open Sans"/>
              <a:buNone/>
              <a:defRPr sz="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g35bcb37566d_0_273"/>
          <p:cNvSpPr txBox="1"/>
          <p:nvPr/>
        </p:nvSpPr>
        <p:spPr>
          <a:xfrm>
            <a:off x="5650530" y="4747513"/>
            <a:ext cx="3219900" cy="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50"/>
              <a:buFont typeface="Arial"/>
              <a:buNone/>
            </a:pPr>
            <a:r>
              <a:rPr lang="en-US" sz="650" b="0" i="0" u="none" strike="noStrike" cap="none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RESTRICTED. CONFIDENTIAL. DO NOT SHARE</a:t>
            </a:r>
            <a:endParaRPr sz="650" b="0" i="0" u="none" strike="noStrike" cap="none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20" name="Google Shape;20;g35bcb37566d_0_27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19821" y="630350"/>
            <a:ext cx="1418481" cy="3940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72938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- Lines &amp; Shapes" type="title">
  <p:cSld name="Cover - Lines &amp; Shape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612600" y="1292675"/>
            <a:ext cx="5035200" cy="123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Font typeface="Open Sans Light"/>
              <a:buNone/>
              <a:defRPr sz="4500"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12600" y="2800800"/>
            <a:ext cx="5035200" cy="64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None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 Light"/>
              <a:buNone/>
              <a:defRPr sz="28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 Light"/>
              <a:buNone/>
              <a:defRPr sz="28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 Light"/>
              <a:buNone/>
              <a:defRPr sz="28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 Light"/>
              <a:buNone/>
              <a:defRPr sz="28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 Light"/>
              <a:buNone/>
              <a:defRPr sz="28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 Light"/>
              <a:buNone/>
              <a:defRPr sz="28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 Light"/>
              <a:buNone/>
              <a:defRPr sz="28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Open Sans Light"/>
              <a:buNone/>
              <a:defRPr sz="28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2"/>
          </p:nvPr>
        </p:nvSpPr>
        <p:spPr>
          <a:xfrm>
            <a:off x="619825" y="4203625"/>
            <a:ext cx="5035200" cy="31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Open Sans"/>
              <a:buNone/>
              <a:defRPr sz="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" name="Google Shape;13;p2"/>
          <p:cNvSpPr txBox="1"/>
          <p:nvPr/>
        </p:nvSpPr>
        <p:spPr>
          <a:xfrm>
            <a:off x="5650530" y="4747513"/>
            <a:ext cx="3219900" cy="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RESTRICTED. CONFIDENTIAL. DO NOT SHARE</a:t>
            </a:r>
            <a:endParaRPr sz="65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14" name="Google Shape;14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821" y="630350"/>
            <a:ext cx="1418481" cy="3940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59016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- Simple">
  <p:cSld name="TITLE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>
            <a:spLocks noGrp="1"/>
          </p:cNvSpPr>
          <p:nvPr>
            <p:ph type="ctrTitle"/>
          </p:nvPr>
        </p:nvSpPr>
        <p:spPr>
          <a:xfrm>
            <a:off x="612600" y="985225"/>
            <a:ext cx="6205800" cy="123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ubTitle" idx="1"/>
          </p:nvPr>
        </p:nvSpPr>
        <p:spPr>
          <a:xfrm>
            <a:off x="612600" y="2578525"/>
            <a:ext cx="6205800" cy="64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 SemiBold"/>
              <a:buNone/>
              <a:defRPr sz="15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 Light"/>
              <a:buNone/>
              <a:defRPr sz="15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 Light"/>
              <a:buNone/>
              <a:defRPr sz="15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 Light"/>
              <a:buNone/>
              <a:defRPr sz="15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 Light"/>
              <a:buNone/>
              <a:defRPr sz="15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 Light"/>
              <a:buNone/>
              <a:defRPr sz="15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 Light"/>
              <a:buNone/>
              <a:defRPr sz="15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 Light"/>
              <a:buNone/>
              <a:defRPr sz="15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 Light"/>
              <a:buNone/>
              <a:defRPr sz="15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66" name="Google Shape;66;p11"/>
          <p:cNvSpPr txBox="1"/>
          <p:nvPr/>
        </p:nvSpPr>
        <p:spPr>
          <a:xfrm>
            <a:off x="2962050" y="4747513"/>
            <a:ext cx="3219900" cy="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RESTRICTED. CONFIDENTIAL. DO NOT SHARE</a:t>
            </a:r>
            <a:endParaRPr sz="65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67" name="Google Shape;67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596" y="3997700"/>
            <a:ext cx="1418481" cy="394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- Simple (Blue)">
  <p:cSld name="TITLE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ctrTitle"/>
          </p:nvPr>
        </p:nvSpPr>
        <p:spPr>
          <a:xfrm>
            <a:off x="612600" y="985225"/>
            <a:ext cx="6205800" cy="123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subTitle" idx="1"/>
          </p:nvPr>
        </p:nvSpPr>
        <p:spPr>
          <a:xfrm>
            <a:off x="612600" y="2578525"/>
            <a:ext cx="6205800" cy="64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SemiBold"/>
              <a:buNone/>
              <a:defRPr sz="15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Light"/>
              <a:buNone/>
              <a:defRPr sz="1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Light"/>
              <a:buNone/>
              <a:defRPr sz="1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Light"/>
              <a:buNone/>
              <a:defRPr sz="1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Light"/>
              <a:buNone/>
              <a:defRPr sz="1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Light"/>
              <a:buNone/>
              <a:defRPr sz="1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Light"/>
              <a:buNone/>
              <a:defRPr sz="1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Light"/>
              <a:buNone/>
              <a:defRPr sz="1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Light"/>
              <a:buNone/>
              <a:defRPr sz="1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pic>
        <p:nvPicPr>
          <p:cNvPr id="71" name="Google Shape;71;p12"/>
          <p:cNvPicPr preferRelativeResize="0"/>
          <p:nvPr/>
        </p:nvPicPr>
        <p:blipFill rotWithShape="1">
          <a:blip r:embed="rId3">
            <a:alphaModFix/>
          </a:blip>
          <a:srcRect b="10"/>
          <a:stretch/>
        </p:blipFill>
        <p:spPr>
          <a:xfrm>
            <a:off x="619825" y="4132943"/>
            <a:ext cx="2041075" cy="3873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2"/>
          <p:cNvSpPr txBox="1"/>
          <p:nvPr/>
        </p:nvSpPr>
        <p:spPr>
          <a:xfrm>
            <a:off x="2962050" y="4747513"/>
            <a:ext cx="3219900" cy="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RESTRICTED. CONFIDENTIAL. DO NOT SHARE</a:t>
            </a:r>
            <a:endParaRPr sz="650">
              <a:solidFill>
                <a:schemeClr val="lt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- Simple (Dark)">
  <p:cSld name="TITLE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ctrTitle"/>
          </p:nvPr>
        </p:nvSpPr>
        <p:spPr>
          <a:xfrm>
            <a:off x="612600" y="985225"/>
            <a:ext cx="6205800" cy="123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Open Sans Light"/>
              <a:buNone/>
              <a:defRPr sz="50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"/>
          </p:nvPr>
        </p:nvSpPr>
        <p:spPr>
          <a:xfrm>
            <a:off x="612600" y="2578525"/>
            <a:ext cx="6205800" cy="64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SemiBold"/>
              <a:buNone/>
              <a:defRPr sz="150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Light"/>
              <a:buNone/>
              <a:defRPr sz="1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Light"/>
              <a:buNone/>
              <a:defRPr sz="1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Light"/>
              <a:buNone/>
              <a:defRPr sz="1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Light"/>
              <a:buNone/>
              <a:defRPr sz="1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Light"/>
              <a:buNone/>
              <a:defRPr sz="1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Light"/>
              <a:buNone/>
              <a:defRPr sz="1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Light"/>
              <a:buNone/>
              <a:defRPr sz="1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Open Sans Light"/>
              <a:buNone/>
              <a:defRPr sz="1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/>
          <p:nvPr/>
        </p:nvSpPr>
        <p:spPr>
          <a:xfrm>
            <a:off x="2962050" y="4747513"/>
            <a:ext cx="3219900" cy="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RESTRICTED. CONFIDENTIAL. DO NOT SHARE</a:t>
            </a:r>
            <a:endParaRPr sz="650">
              <a:solidFill>
                <a:schemeClr val="lt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77" name="Google Shape;7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075" y="4079125"/>
            <a:ext cx="1960627" cy="544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- Simple">
  <p:cSld name="TITLE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ctrTitle"/>
          </p:nvPr>
        </p:nvSpPr>
        <p:spPr>
          <a:xfrm>
            <a:off x="612600" y="985225"/>
            <a:ext cx="6205800" cy="123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Font typeface="Open Sans Light"/>
              <a:buNone/>
              <a:defRPr sz="5000"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80" name="Google Shape;80;p14"/>
          <p:cNvSpPr txBox="1"/>
          <p:nvPr/>
        </p:nvSpPr>
        <p:spPr>
          <a:xfrm>
            <a:off x="2962050" y="4747513"/>
            <a:ext cx="3219900" cy="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RESTRICTED. CONFIDENTIAL. DO NOT SHARE</a:t>
            </a:r>
            <a:endParaRPr sz="65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81" name="Google Shape;8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771" y="3684675"/>
            <a:ext cx="1418481" cy="394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- Simple (Blue)">
  <p:cSld name="TITLE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ctrTitle"/>
          </p:nvPr>
        </p:nvSpPr>
        <p:spPr>
          <a:xfrm>
            <a:off x="612600" y="985225"/>
            <a:ext cx="6205800" cy="123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Open Sans Light"/>
              <a:buNone/>
              <a:defRPr sz="5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Open Sans Light"/>
              <a:buNone/>
              <a:defRPr sz="5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Open Sans Light"/>
              <a:buNone/>
              <a:defRPr sz="5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Open Sans Light"/>
              <a:buNone/>
              <a:defRPr sz="5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Open Sans Light"/>
              <a:buNone/>
              <a:defRPr sz="5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Open Sans Light"/>
              <a:buNone/>
              <a:defRPr sz="5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Open Sans Light"/>
              <a:buNone/>
              <a:defRPr sz="5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Open Sans Light"/>
              <a:buNone/>
              <a:defRPr sz="55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84" name="Google Shape;84;p15"/>
          <p:cNvSpPr txBox="1"/>
          <p:nvPr/>
        </p:nvSpPr>
        <p:spPr>
          <a:xfrm>
            <a:off x="2962050" y="4747513"/>
            <a:ext cx="3219900" cy="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RESTRICTED. CONFIDENTIAL. DO NOT SHARE</a:t>
            </a:r>
            <a:endParaRPr sz="650">
              <a:solidFill>
                <a:schemeClr val="lt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725" y="4075450"/>
            <a:ext cx="1837327" cy="51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- Logo (Blue)">
  <p:cSld name="TITLE_1_1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/>
        </p:nvSpPr>
        <p:spPr>
          <a:xfrm>
            <a:off x="2962050" y="4747513"/>
            <a:ext cx="3219900" cy="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RESTRICTED. CONFIDENTIAL. DO NOT SHARE</a:t>
            </a:r>
            <a:endParaRPr sz="650">
              <a:solidFill>
                <a:schemeClr val="lt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3125" y="1745325"/>
            <a:ext cx="4454175" cy="123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Divider - Shapes (Dark)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612600" y="1867650"/>
            <a:ext cx="7918800" cy="1408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800"/>
              <a:buFont typeface="Open Sans Light"/>
              <a:buNone/>
              <a:defRPr sz="3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pen Sans Light"/>
              <a:buNone/>
              <a:defRPr sz="36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pen Sans Light"/>
              <a:buNone/>
              <a:defRPr sz="36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pen Sans Light"/>
              <a:buNone/>
              <a:defRPr sz="36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pen Sans Light"/>
              <a:buNone/>
              <a:defRPr sz="36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pen Sans Light"/>
              <a:buNone/>
              <a:defRPr sz="36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pen Sans Light"/>
              <a:buNone/>
              <a:defRPr sz="36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pen Sans Light"/>
              <a:buNone/>
              <a:defRPr sz="36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Open Sans Light"/>
              <a:buNone/>
              <a:defRPr sz="36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endParaRPr/>
          </a:p>
        </p:txBody>
      </p:sp>
      <p:sp>
        <p:nvSpPr>
          <p:cNvPr id="101" name="Google Shape;101;p20"/>
          <p:cNvSpPr txBox="1"/>
          <p:nvPr/>
        </p:nvSpPr>
        <p:spPr>
          <a:xfrm>
            <a:off x="5650530" y="4747513"/>
            <a:ext cx="3219900" cy="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chemeClr val="lt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RESTRICTED. CONFIDENTIAL. DO NOT SHARE</a:t>
            </a:r>
            <a:endParaRPr sz="650">
              <a:solidFill>
                <a:schemeClr val="lt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>
            <a:spLocks noGrp="1"/>
          </p:cNvSpPr>
          <p:nvPr>
            <p:ph type="title"/>
          </p:nvPr>
        </p:nvSpPr>
        <p:spPr>
          <a:xfrm>
            <a:off x="612600" y="612925"/>
            <a:ext cx="5621100" cy="75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Open Sans Light"/>
              <a:buNone/>
              <a:defRPr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22"/>
          <p:cNvSpPr txBox="1"/>
          <p:nvPr/>
        </p:nvSpPr>
        <p:spPr>
          <a:xfrm>
            <a:off x="5650530" y="4747513"/>
            <a:ext cx="3219900" cy="1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RESTRICTED. CONFIDENTIAL. DO NOT SHARE</a:t>
            </a:r>
            <a:endParaRPr sz="650"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</p:txBody>
      </p:sp>
      <p:sp>
        <p:nvSpPr>
          <p:cNvPr id="110" name="Google Shape;110;p22"/>
          <p:cNvSpPr txBox="1">
            <a:spLocks noGrp="1"/>
          </p:cNvSpPr>
          <p:nvPr>
            <p:ph type="body" idx="1"/>
          </p:nvPr>
        </p:nvSpPr>
        <p:spPr>
          <a:xfrm>
            <a:off x="612600" y="1568200"/>
            <a:ext cx="5621100" cy="255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292100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2pPr>
            <a:lvl3pPr marL="1371600" lvl="2" indent="-292100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3pPr>
            <a:lvl4pPr marL="1828800" lvl="3" indent="-292100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4pPr>
            <a:lvl5pPr marL="2286000" lvl="4" indent="-292100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5pPr>
            <a:lvl6pPr marL="2743200" lvl="5" indent="-292100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6pPr>
            <a:lvl7pPr marL="3200400" lvl="6" indent="-292100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●"/>
              <a:defRPr sz="1000">
                <a:solidFill>
                  <a:schemeClr val="dk1"/>
                </a:solidFill>
              </a:defRPr>
            </a:lvl7pPr>
            <a:lvl8pPr marL="3657600" lvl="7" indent="-292100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000"/>
              <a:buChar char="○"/>
              <a:defRPr sz="1000">
                <a:solidFill>
                  <a:schemeClr val="dk1"/>
                </a:solidFill>
              </a:defRPr>
            </a:lvl8pPr>
            <a:lvl9pPr marL="4114800" lvl="8" indent="-292100" rtl="0"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000"/>
              <a:buChar char="■"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12600" y="605125"/>
            <a:ext cx="7918800" cy="6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None/>
              <a:defRPr sz="2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12600" y="1553875"/>
            <a:ext cx="7918800" cy="30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4" r:id="rId7"/>
    <p:sldLayoutId id="2147483666" r:id="rId8"/>
    <p:sldLayoutId id="2147483668" r:id="rId9"/>
    <p:sldLayoutId id="2147483672" r:id="rId10"/>
    <p:sldLayoutId id="2147483674" r:id="rId11"/>
    <p:sldLayoutId id="2147483675" r:id="rId12"/>
    <p:sldLayoutId id="2147483677" r:id="rId13"/>
    <p:sldLayoutId id="2147483678" r:id="rId14"/>
    <p:sldLayoutId id="2147483680" r:id="rId15"/>
    <p:sldLayoutId id="2147483682" r:id="rId16"/>
    <p:sldLayoutId id="2147483689" r:id="rId17"/>
    <p:sldLayoutId id="2147483690" r:id="rId18"/>
    <p:sldLayoutId id="2147483691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it.ly/genai-visio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3.jpg"/><Relationship Id="rId4" Type="http://schemas.openxmlformats.org/officeDocument/2006/relationships/hyperlink" Target="http://linkedin.com/in/mayurmadnani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3"/>
          <p:cNvSpPr txBox="1">
            <a:spLocks noGrp="1"/>
          </p:cNvSpPr>
          <p:nvPr>
            <p:ph type="ctrTitle"/>
          </p:nvPr>
        </p:nvSpPr>
        <p:spPr>
          <a:xfrm>
            <a:off x="612600" y="1292675"/>
            <a:ext cx="5035200" cy="123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Beyond the Basics: Advanced Prompting to Elevate Your AI Output </a:t>
            </a:r>
            <a:endParaRPr sz="3600" dirty="0"/>
          </a:p>
        </p:txBody>
      </p:sp>
      <p:sp>
        <p:nvSpPr>
          <p:cNvPr id="289" name="Google Shape;289;p43"/>
          <p:cNvSpPr txBox="1">
            <a:spLocks noGrp="1"/>
          </p:cNvSpPr>
          <p:nvPr>
            <p:ph type="subTitle" idx="1"/>
          </p:nvPr>
        </p:nvSpPr>
        <p:spPr>
          <a:xfrm>
            <a:off x="612600" y="3114600"/>
            <a:ext cx="5035200" cy="313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Mayur Madnani</a:t>
            </a:r>
            <a:endParaRPr dirty="0"/>
          </a:p>
        </p:txBody>
      </p:sp>
      <p:sp>
        <p:nvSpPr>
          <p:cNvPr id="290" name="Google Shape;290;p43"/>
          <p:cNvSpPr txBox="1">
            <a:spLocks noGrp="1"/>
          </p:cNvSpPr>
          <p:nvPr>
            <p:ph type="subTitle" idx="2"/>
          </p:nvPr>
        </p:nvSpPr>
        <p:spPr>
          <a:xfrm>
            <a:off x="619825" y="4203625"/>
            <a:ext cx="5035200" cy="313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23 Jan 2026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>
          <a:extLst>
            <a:ext uri="{FF2B5EF4-FFF2-40B4-BE49-F238E27FC236}">
              <a16:creationId xmlns:a16="http://schemas.microsoft.com/office/drawing/2014/main" id="{370948B5-D9DA-EF67-63B1-006FE14BE8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2">
            <a:extLst>
              <a:ext uri="{FF2B5EF4-FFF2-40B4-BE49-F238E27FC236}">
                <a16:creationId xmlns:a16="http://schemas.microsoft.com/office/drawing/2014/main" id="{2208993E-C595-197F-52A5-92316CDC5E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2600" y="612925"/>
            <a:ext cx="5621100" cy="75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" dirty="0"/>
              <a:t>Role-based prompting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31013F-B899-7A79-550A-42F536292E4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685427" y="1367425"/>
            <a:ext cx="5773146" cy="2252089"/>
          </a:xfrm>
          <a:prstGeom prst="rect">
            <a:avLst/>
          </a:prstGeom>
        </p:spPr>
      </p:pic>
      <p:sp>
        <p:nvSpPr>
          <p:cNvPr id="2" name="Google Shape;351;p52">
            <a:extLst>
              <a:ext uri="{FF2B5EF4-FFF2-40B4-BE49-F238E27FC236}">
                <a16:creationId xmlns:a16="http://schemas.microsoft.com/office/drawing/2014/main" id="{058EB7D4-CC94-F203-2E64-39A420AF7E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67187" y="4073367"/>
            <a:ext cx="7009625" cy="30064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39700" lvl="0" indent="0">
              <a:buNone/>
            </a:pPr>
            <a:r>
              <a:rPr lang="en-US" i="1" u="sng" dirty="0"/>
              <a:t>A strong persona defines what the agent is optimizing for AND what it must avoid</a:t>
            </a:r>
          </a:p>
        </p:txBody>
      </p:sp>
    </p:spTree>
    <p:extLst>
      <p:ext uri="{BB962C8B-B14F-4D97-AF65-F5344CB8AC3E}">
        <p14:creationId xmlns:p14="http://schemas.microsoft.com/office/powerpoint/2010/main" val="4101198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>
          <a:extLst>
            <a:ext uri="{FF2B5EF4-FFF2-40B4-BE49-F238E27FC236}">
              <a16:creationId xmlns:a16="http://schemas.microsoft.com/office/drawing/2014/main" id="{AD00A7C8-9F7D-810E-E828-16F5915D1D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5">
            <a:extLst>
              <a:ext uri="{FF2B5EF4-FFF2-40B4-BE49-F238E27FC236}">
                <a16:creationId xmlns:a16="http://schemas.microsoft.com/office/drawing/2014/main" id="{78E6B7AF-5AEB-CD7E-4B9E-202BE82B21EB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2600" y="1292675"/>
            <a:ext cx="5035200" cy="123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Agentic Reasoning Patterns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46983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>
          <a:extLst>
            <a:ext uri="{FF2B5EF4-FFF2-40B4-BE49-F238E27FC236}">
              <a16:creationId xmlns:a16="http://schemas.microsoft.com/office/drawing/2014/main" id="{FFFF72A1-0C9A-1DDA-F347-5FE2E08BDF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2">
            <a:extLst>
              <a:ext uri="{FF2B5EF4-FFF2-40B4-BE49-F238E27FC236}">
                <a16:creationId xmlns:a16="http://schemas.microsoft.com/office/drawing/2014/main" id="{F9EB7D85-2039-0226-A161-D44A86585D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2600" y="612925"/>
            <a:ext cx="5621100" cy="75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IN" dirty="0"/>
              <a:t>Chain-of-Thought (</a:t>
            </a:r>
            <a:r>
              <a:rPr lang="en-IN" dirty="0" err="1"/>
              <a:t>CoT</a:t>
            </a:r>
            <a:r>
              <a:rPr lang="en-IN" dirty="0"/>
              <a:t>)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138555-6491-96B4-B1E1-638243E68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7425"/>
            <a:ext cx="9144000" cy="315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527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>
          <a:extLst>
            <a:ext uri="{FF2B5EF4-FFF2-40B4-BE49-F238E27FC236}">
              <a16:creationId xmlns:a16="http://schemas.microsoft.com/office/drawing/2014/main" id="{1B4E8BEE-5125-3A2E-853C-F622E9C9A1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57">
            <a:extLst>
              <a:ext uri="{FF2B5EF4-FFF2-40B4-BE49-F238E27FC236}">
                <a16:creationId xmlns:a16="http://schemas.microsoft.com/office/drawing/2014/main" id="{E9F48F30-3C05-8A1D-7DF5-EAA0334C1155}"/>
              </a:ext>
            </a:extLst>
          </p:cNvPr>
          <p:cNvSpPr/>
          <p:nvPr/>
        </p:nvSpPr>
        <p:spPr>
          <a:xfrm>
            <a:off x="3345150" y="1412175"/>
            <a:ext cx="2453700" cy="3019500"/>
          </a:xfrm>
          <a:prstGeom prst="roundRect">
            <a:avLst>
              <a:gd name="adj" fmla="val 235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57">
            <a:extLst>
              <a:ext uri="{FF2B5EF4-FFF2-40B4-BE49-F238E27FC236}">
                <a16:creationId xmlns:a16="http://schemas.microsoft.com/office/drawing/2014/main" id="{CAAB255D-4EE0-C621-F2CD-54AAAAD079D8}"/>
              </a:ext>
            </a:extLst>
          </p:cNvPr>
          <p:cNvSpPr/>
          <p:nvPr/>
        </p:nvSpPr>
        <p:spPr>
          <a:xfrm>
            <a:off x="612600" y="1412175"/>
            <a:ext cx="2453700" cy="3019500"/>
          </a:xfrm>
          <a:prstGeom prst="roundRect">
            <a:avLst>
              <a:gd name="adj" fmla="val 235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57">
            <a:extLst>
              <a:ext uri="{FF2B5EF4-FFF2-40B4-BE49-F238E27FC236}">
                <a16:creationId xmlns:a16="http://schemas.microsoft.com/office/drawing/2014/main" id="{2FDE7342-4E0E-4BFE-599F-AEB6064C0D63}"/>
              </a:ext>
            </a:extLst>
          </p:cNvPr>
          <p:cNvSpPr/>
          <p:nvPr/>
        </p:nvSpPr>
        <p:spPr>
          <a:xfrm>
            <a:off x="6077800" y="1412175"/>
            <a:ext cx="2453700" cy="3019500"/>
          </a:xfrm>
          <a:prstGeom prst="roundRect">
            <a:avLst>
              <a:gd name="adj" fmla="val 235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57">
            <a:extLst>
              <a:ext uri="{FF2B5EF4-FFF2-40B4-BE49-F238E27FC236}">
                <a16:creationId xmlns:a16="http://schemas.microsoft.com/office/drawing/2014/main" id="{8CA832B0-EDC2-4FCD-410D-16F952B1D7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2600" y="546138"/>
            <a:ext cx="7918800" cy="42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IN" dirty="0"/>
              <a:t>Chain-of-Thought (</a:t>
            </a:r>
            <a:r>
              <a:rPr lang="en-IN" dirty="0" err="1"/>
              <a:t>CoT</a:t>
            </a:r>
            <a:r>
              <a:rPr lang="en-IN" dirty="0"/>
              <a:t>)</a:t>
            </a:r>
            <a:endParaRPr dirty="0"/>
          </a:p>
        </p:txBody>
      </p:sp>
      <p:sp>
        <p:nvSpPr>
          <p:cNvPr id="415" name="Google Shape;415;p57">
            <a:extLst>
              <a:ext uri="{FF2B5EF4-FFF2-40B4-BE49-F238E27FC236}">
                <a16:creationId xmlns:a16="http://schemas.microsoft.com/office/drawing/2014/main" id="{59D6C5A2-C43F-39FA-1AF5-75CA4D778A8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77250" y="1888100"/>
            <a:ext cx="17244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sz="1400" dirty="0"/>
              <a:t>Why it helps</a:t>
            </a:r>
            <a:endParaRPr sz="1400" dirty="0"/>
          </a:p>
        </p:txBody>
      </p:sp>
      <p:sp>
        <p:nvSpPr>
          <p:cNvPr id="416" name="Google Shape;416;p57">
            <a:extLst>
              <a:ext uri="{FF2B5EF4-FFF2-40B4-BE49-F238E27FC236}">
                <a16:creationId xmlns:a16="http://schemas.microsoft.com/office/drawing/2014/main" id="{27DBA665-B5A7-A74C-7346-6B1AF2C18FA1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977250" y="2457650"/>
            <a:ext cx="17244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-US" sz="1100" dirty="0"/>
              <a:t>Decomposes complex tasks</a:t>
            </a: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-US" sz="1100" dirty="0"/>
              <a:t>Improves logical consistency</a:t>
            </a: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-US" sz="1100" dirty="0"/>
              <a:t>Enables self-correction</a:t>
            </a:r>
          </a:p>
        </p:txBody>
      </p:sp>
      <p:sp>
        <p:nvSpPr>
          <p:cNvPr id="417" name="Google Shape;417;p57">
            <a:extLst>
              <a:ext uri="{FF2B5EF4-FFF2-40B4-BE49-F238E27FC236}">
                <a16:creationId xmlns:a16="http://schemas.microsoft.com/office/drawing/2014/main" id="{76F39380-AE04-D048-3C60-3F37127252D0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3709850" y="1888100"/>
            <a:ext cx="17244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US" sz="1400" dirty="0"/>
              <a:t>When to use</a:t>
            </a:r>
            <a:endParaRPr sz="1400" dirty="0"/>
          </a:p>
        </p:txBody>
      </p:sp>
      <p:sp>
        <p:nvSpPr>
          <p:cNvPr id="418" name="Google Shape;418;p57">
            <a:extLst>
              <a:ext uri="{FF2B5EF4-FFF2-40B4-BE49-F238E27FC236}">
                <a16:creationId xmlns:a16="http://schemas.microsoft.com/office/drawing/2014/main" id="{6710EA2A-0B3E-E0E3-0F87-3F44F7D9A747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3709850" y="2457650"/>
            <a:ext cx="17244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28600" indent="-171450">
              <a:buFont typeface="Open Sans"/>
              <a:buChar char="●"/>
            </a:pPr>
            <a:r>
              <a:rPr lang="en-US" sz="1100" dirty="0"/>
              <a:t>Multi-step reasoning</a:t>
            </a:r>
          </a:p>
          <a:p>
            <a:pPr marL="228600" indent="-171450">
              <a:buFont typeface="Open Sans"/>
              <a:buChar char="●"/>
            </a:pPr>
            <a:r>
              <a:rPr lang="en-US" sz="1100" dirty="0"/>
              <a:t>Ambiguous problems</a:t>
            </a:r>
          </a:p>
          <a:p>
            <a:pPr marL="228600" indent="-171450">
              <a:buFont typeface="Open Sans"/>
              <a:buChar char="●"/>
            </a:pPr>
            <a:r>
              <a:rPr lang="en-US" sz="1100" dirty="0"/>
              <a:t>Planning tasks</a:t>
            </a:r>
          </a:p>
        </p:txBody>
      </p:sp>
      <p:sp>
        <p:nvSpPr>
          <p:cNvPr id="419" name="Google Shape;419;p57">
            <a:extLst>
              <a:ext uri="{FF2B5EF4-FFF2-40B4-BE49-F238E27FC236}">
                <a16:creationId xmlns:a16="http://schemas.microsoft.com/office/drawing/2014/main" id="{8E49848D-2BB0-733E-21EB-C0C3767AA23C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6442450" y="1888100"/>
            <a:ext cx="17244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/>
            <a:r>
              <a:rPr lang="en-IN" sz="1400" dirty="0"/>
              <a:t>When NOT to use </a:t>
            </a:r>
            <a:endParaRPr dirty="0"/>
          </a:p>
        </p:txBody>
      </p:sp>
      <p:sp>
        <p:nvSpPr>
          <p:cNvPr id="420" name="Google Shape;420;p57">
            <a:extLst>
              <a:ext uri="{FF2B5EF4-FFF2-40B4-BE49-F238E27FC236}">
                <a16:creationId xmlns:a16="http://schemas.microsoft.com/office/drawing/2014/main" id="{A00D3C00-F618-C2A9-B1A6-2728C2B07333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442450" y="2457650"/>
            <a:ext cx="17244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28600" lvl="0" indent="-171450">
              <a:buFont typeface="Open Sans"/>
              <a:buChar char="●"/>
            </a:pPr>
            <a:r>
              <a:rPr lang="en-IN" sz="1100" dirty="0"/>
              <a:t>Simple lookups</a:t>
            </a:r>
          </a:p>
          <a:p>
            <a:pPr marL="228600" lvl="0" indent="-171450">
              <a:buFont typeface="Open Sans"/>
              <a:buChar char="●"/>
            </a:pPr>
            <a:r>
              <a:rPr lang="en-IN" sz="1100" dirty="0"/>
              <a:t>Latency-sensitive flows</a:t>
            </a:r>
          </a:p>
        </p:txBody>
      </p:sp>
      <p:sp>
        <p:nvSpPr>
          <p:cNvPr id="2" name="Google Shape;351;p52">
            <a:extLst>
              <a:ext uri="{FF2B5EF4-FFF2-40B4-BE49-F238E27FC236}">
                <a16:creationId xmlns:a16="http://schemas.microsoft.com/office/drawing/2014/main" id="{B5071EC9-2F8A-D7C0-B202-4708CD267148}"/>
              </a:ext>
            </a:extLst>
          </p:cNvPr>
          <p:cNvSpPr txBox="1">
            <a:spLocks/>
          </p:cNvSpPr>
          <p:nvPr/>
        </p:nvSpPr>
        <p:spPr>
          <a:xfrm>
            <a:off x="1200676" y="1091505"/>
            <a:ext cx="6742647" cy="320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None/>
              <a:defRPr sz="11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39700" indent="0" algn="ctr">
              <a:buSzPts val="1400"/>
            </a:pPr>
            <a:r>
              <a:rPr lang="en-US" b="0" dirty="0">
                <a:solidFill>
                  <a:schemeClr val="tx1"/>
                </a:solidFill>
              </a:rPr>
              <a:t>How to force the LLM to "show its work" before committing to an answer</a:t>
            </a:r>
          </a:p>
        </p:txBody>
      </p:sp>
    </p:spTree>
    <p:extLst>
      <p:ext uri="{BB962C8B-B14F-4D97-AF65-F5344CB8AC3E}">
        <p14:creationId xmlns:p14="http://schemas.microsoft.com/office/powerpoint/2010/main" val="3528756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1" grpId="0" animBg="1"/>
      <p:bldP spid="412" grpId="0" animBg="1"/>
      <p:bldP spid="413" grpId="0" animBg="1"/>
      <p:bldP spid="415" grpId="0" build="p"/>
      <p:bldP spid="416" grpId="0" build="p"/>
      <p:bldP spid="417" grpId="0" build="p"/>
      <p:bldP spid="418" grpId="0" build="p"/>
      <p:bldP spid="419" grpId="0" build="p"/>
      <p:bldP spid="420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>
          <a:extLst>
            <a:ext uri="{FF2B5EF4-FFF2-40B4-BE49-F238E27FC236}">
              <a16:creationId xmlns:a16="http://schemas.microsoft.com/office/drawing/2014/main" id="{96C1B3A1-2C1F-F3C2-4FDC-DBBC0A81D2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2">
            <a:extLst>
              <a:ext uri="{FF2B5EF4-FFF2-40B4-BE49-F238E27FC236}">
                <a16:creationId xmlns:a16="http://schemas.microsoft.com/office/drawing/2014/main" id="{0D38A6F2-6177-C040-56F0-06E2BEB6F8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2600" y="612925"/>
            <a:ext cx="5621100" cy="75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IN" dirty="0" err="1"/>
              <a:t>ReAct</a:t>
            </a:r>
            <a:r>
              <a:rPr lang="en-IN" dirty="0"/>
              <a:t>: Reason → Act → Observe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20D959-A218-1EBB-3E4F-62B85AE046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477" y="1318027"/>
            <a:ext cx="7648923" cy="3212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317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>
          <a:extLst>
            <a:ext uri="{FF2B5EF4-FFF2-40B4-BE49-F238E27FC236}">
              <a16:creationId xmlns:a16="http://schemas.microsoft.com/office/drawing/2014/main" id="{DE6EA43A-BCFB-2581-3BFC-2094267899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57">
            <a:extLst>
              <a:ext uri="{FF2B5EF4-FFF2-40B4-BE49-F238E27FC236}">
                <a16:creationId xmlns:a16="http://schemas.microsoft.com/office/drawing/2014/main" id="{8B91B5C9-0DD7-303C-021C-9CE9EF145B66}"/>
              </a:ext>
            </a:extLst>
          </p:cNvPr>
          <p:cNvSpPr/>
          <p:nvPr/>
        </p:nvSpPr>
        <p:spPr>
          <a:xfrm>
            <a:off x="3345150" y="1412175"/>
            <a:ext cx="2453700" cy="3019500"/>
          </a:xfrm>
          <a:prstGeom prst="roundRect">
            <a:avLst>
              <a:gd name="adj" fmla="val 235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57">
            <a:extLst>
              <a:ext uri="{FF2B5EF4-FFF2-40B4-BE49-F238E27FC236}">
                <a16:creationId xmlns:a16="http://schemas.microsoft.com/office/drawing/2014/main" id="{D367C3B4-22EC-1722-18DD-C707D2F91B0F}"/>
              </a:ext>
            </a:extLst>
          </p:cNvPr>
          <p:cNvSpPr/>
          <p:nvPr/>
        </p:nvSpPr>
        <p:spPr>
          <a:xfrm>
            <a:off x="612600" y="1412175"/>
            <a:ext cx="2453700" cy="3019500"/>
          </a:xfrm>
          <a:prstGeom prst="roundRect">
            <a:avLst>
              <a:gd name="adj" fmla="val 235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57">
            <a:extLst>
              <a:ext uri="{FF2B5EF4-FFF2-40B4-BE49-F238E27FC236}">
                <a16:creationId xmlns:a16="http://schemas.microsoft.com/office/drawing/2014/main" id="{A764F795-0357-A2D1-52E6-E191F90F7FD5}"/>
              </a:ext>
            </a:extLst>
          </p:cNvPr>
          <p:cNvSpPr/>
          <p:nvPr/>
        </p:nvSpPr>
        <p:spPr>
          <a:xfrm>
            <a:off x="6077800" y="1412175"/>
            <a:ext cx="2453700" cy="3019500"/>
          </a:xfrm>
          <a:prstGeom prst="roundRect">
            <a:avLst>
              <a:gd name="adj" fmla="val 235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57">
            <a:extLst>
              <a:ext uri="{FF2B5EF4-FFF2-40B4-BE49-F238E27FC236}">
                <a16:creationId xmlns:a16="http://schemas.microsoft.com/office/drawing/2014/main" id="{E66E8C06-0422-F879-5D93-D89148B842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2600" y="546138"/>
            <a:ext cx="7918800" cy="42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IN" dirty="0" err="1"/>
              <a:t>ReAct</a:t>
            </a:r>
            <a:r>
              <a:rPr lang="en-IN" dirty="0"/>
              <a:t>: Reason → Act → Observe</a:t>
            </a:r>
            <a:endParaRPr dirty="0"/>
          </a:p>
        </p:txBody>
      </p:sp>
      <p:sp>
        <p:nvSpPr>
          <p:cNvPr id="415" name="Google Shape;415;p57">
            <a:extLst>
              <a:ext uri="{FF2B5EF4-FFF2-40B4-BE49-F238E27FC236}">
                <a16:creationId xmlns:a16="http://schemas.microsoft.com/office/drawing/2014/main" id="{D743E7BE-5304-2158-AD8D-1306C5BE535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77250" y="1888100"/>
            <a:ext cx="17244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en-US" sz="1400" dirty="0"/>
              <a:t>It interleaves</a:t>
            </a:r>
            <a:endParaRPr sz="1400" dirty="0"/>
          </a:p>
        </p:txBody>
      </p:sp>
      <p:sp>
        <p:nvSpPr>
          <p:cNvPr id="416" name="Google Shape;416;p57">
            <a:extLst>
              <a:ext uri="{FF2B5EF4-FFF2-40B4-BE49-F238E27FC236}">
                <a16:creationId xmlns:a16="http://schemas.microsoft.com/office/drawing/2014/main" id="{83718CC5-4AFC-8823-D6E7-DE0487D4A8D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977250" y="2457650"/>
            <a:ext cx="17244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28600" lvl="0" indent="-171450">
              <a:buChar char="●"/>
            </a:pPr>
            <a:r>
              <a:rPr lang="en-US" sz="1100" dirty="0"/>
              <a:t>Reasoning steps</a:t>
            </a:r>
          </a:p>
          <a:p>
            <a:pPr marL="228600" lvl="0" indent="-171450">
              <a:buChar char="●"/>
            </a:pPr>
            <a:r>
              <a:rPr lang="en-US" sz="1100" dirty="0"/>
              <a:t>Tool calls</a:t>
            </a:r>
          </a:p>
          <a:p>
            <a:pPr marL="228600" lvl="0" indent="-171450">
              <a:buChar char="●"/>
            </a:pPr>
            <a:r>
              <a:rPr lang="en-US" sz="1100" dirty="0"/>
              <a:t>Observations</a:t>
            </a:r>
          </a:p>
        </p:txBody>
      </p:sp>
      <p:sp>
        <p:nvSpPr>
          <p:cNvPr id="417" name="Google Shape;417;p57">
            <a:extLst>
              <a:ext uri="{FF2B5EF4-FFF2-40B4-BE49-F238E27FC236}">
                <a16:creationId xmlns:a16="http://schemas.microsoft.com/office/drawing/2014/main" id="{89E9B6B0-1F6A-C8AC-04BC-F003FDD5D955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3709850" y="1888100"/>
            <a:ext cx="17244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/>
            <a:r>
              <a:rPr lang="en-US" sz="1400" dirty="0"/>
              <a:t>Example</a:t>
            </a:r>
            <a:endParaRPr sz="1400" dirty="0"/>
          </a:p>
        </p:txBody>
      </p:sp>
      <p:sp>
        <p:nvSpPr>
          <p:cNvPr id="418" name="Google Shape;418;p57">
            <a:extLst>
              <a:ext uri="{FF2B5EF4-FFF2-40B4-BE49-F238E27FC236}">
                <a16:creationId xmlns:a16="http://schemas.microsoft.com/office/drawing/2014/main" id="{4D187E13-B394-1E2E-8DCE-129CC4CF7C0E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3709850" y="2457650"/>
            <a:ext cx="17244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28600" indent="-171450">
              <a:buFont typeface="Open Sans"/>
              <a:buChar char="●"/>
            </a:pPr>
            <a:r>
              <a:rPr lang="en-US" sz="1100" dirty="0"/>
              <a:t>Thought: I need data</a:t>
            </a:r>
          </a:p>
          <a:p>
            <a:pPr marL="228600" indent="-171450">
              <a:buFont typeface="Open Sans"/>
              <a:buChar char="●"/>
            </a:pPr>
            <a:r>
              <a:rPr lang="en-US" sz="1100" dirty="0"/>
              <a:t>Action: call API</a:t>
            </a:r>
          </a:p>
          <a:p>
            <a:pPr marL="228600" indent="-171450">
              <a:buFont typeface="Open Sans"/>
              <a:buChar char="●"/>
            </a:pPr>
            <a:r>
              <a:rPr lang="en-US" sz="1100" dirty="0"/>
              <a:t>Observation: API result</a:t>
            </a:r>
          </a:p>
          <a:p>
            <a:pPr marL="228600" indent="-171450">
              <a:buFont typeface="Open Sans"/>
              <a:buChar char="●"/>
            </a:pPr>
            <a:r>
              <a:rPr lang="en-US" sz="1100" dirty="0"/>
              <a:t>Thought: refine answer</a:t>
            </a:r>
          </a:p>
        </p:txBody>
      </p:sp>
      <p:sp>
        <p:nvSpPr>
          <p:cNvPr id="419" name="Google Shape;419;p57">
            <a:extLst>
              <a:ext uri="{FF2B5EF4-FFF2-40B4-BE49-F238E27FC236}">
                <a16:creationId xmlns:a16="http://schemas.microsoft.com/office/drawing/2014/main" id="{B298B0E1-4A7A-A50D-29F0-DD54557964D4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6442450" y="1888100"/>
            <a:ext cx="17244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/>
            <a:r>
              <a:rPr lang="en-IN" sz="1400" dirty="0"/>
              <a:t>It enables</a:t>
            </a:r>
            <a:endParaRPr dirty="0"/>
          </a:p>
        </p:txBody>
      </p:sp>
      <p:sp>
        <p:nvSpPr>
          <p:cNvPr id="420" name="Google Shape;420;p57">
            <a:extLst>
              <a:ext uri="{FF2B5EF4-FFF2-40B4-BE49-F238E27FC236}">
                <a16:creationId xmlns:a16="http://schemas.microsoft.com/office/drawing/2014/main" id="{5D9F9097-C3F5-404F-5D52-B056A4ED7971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442450" y="2457650"/>
            <a:ext cx="17244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28600" lvl="0" indent="-171450">
              <a:buFont typeface="Open Sans"/>
              <a:buChar char="●"/>
            </a:pPr>
            <a:r>
              <a:rPr lang="en-US" sz="1100" dirty="0"/>
              <a:t>Tool usage</a:t>
            </a:r>
          </a:p>
          <a:p>
            <a:pPr marL="228600" lvl="0" indent="-171450">
              <a:buFont typeface="Open Sans"/>
              <a:buChar char="●"/>
            </a:pPr>
            <a:r>
              <a:rPr lang="en-US" sz="1100" dirty="0"/>
              <a:t>Grounded reasoning</a:t>
            </a:r>
          </a:p>
          <a:p>
            <a:pPr marL="228600" lvl="0" indent="-171450">
              <a:buFont typeface="Open Sans"/>
              <a:buChar char="●"/>
            </a:pPr>
            <a:r>
              <a:rPr lang="en-US" sz="1100" dirty="0"/>
              <a:t>Dynamic plans</a:t>
            </a:r>
          </a:p>
        </p:txBody>
      </p:sp>
      <p:sp>
        <p:nvSpPr>
          <p:cNvPr id="3" name="Google Shape;351;p52">
            <a:extLst>
              <a:ext uri="{FF2B5EF4-FFF2-40B4-BE49-F238E27FC236}">
                <a16:creationId xmlns:a16="http://schemas.microsoft.com/office/drawing/2014/main" id="{52583ADB-ECDC-7649-1CBB-AECB939281FD}"/>
              </a:ext>
            </a:extLst>
          </p:cNvPr>
          <p:cNvSpPr txBox="1">
            <a:spLocks/>
          </p:cNvSpPr>
          <p:nvPr/>
        </p:nvSpPr>
        <p:spPr>
          <a:xfrm>
            <a:off x="1200676" y="1091505"/>
            <a:ext cx="6742647" cy="3206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Open Sans"/>
              <a:buNone/>
              <a:defRPr sz="11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None/>
              <a:defRPr sz="14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39700" indent="0" algn="ctr">
              <a:buSzPts val="1400"/>
            </a:pPr>
            <a:r>
              <a:rPr lang="en-US" b="0" dirty="0">
                <a:solidFill>
                  <a:schemeClr val="tx1"/>
                </a:solidFill>
              </a:rPr>
              <a:t>Interleaving thought traces with external actions</a:t>
            </a:r>
          </a:p>
        </p:txBody>
      </p:sp>
    </p:spTree>
    <p:extLst>
      <p:ext uri="{BB962C8B-B14F-4D97-AF65-F5344CB8AC3E}">
        <p14:creationId xmlns:p14="http://schemas.microsoft.com/office/powerpoint/2010/main" val="206774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1" grpId="0" animBg="1"/>
      <p:bldP spid="412" grpId="0" animBg="1"/>
      <p:bldP spid="413" grpId="0" animBg="1"/>
      <p:bldP spid="415" grpId="0" build="p"/>
      <p:bldP spid="416" grpId="0" build="p"/>
      <p:bldP spid="417" grpId="0" build="p"/>
      <p:bldP spid="418" grpId="0" build="p"/>
      <p:bldP spid="419" grpId="0" build="p"/>
      <p:bldP spid="420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>
          <a:extLst>
            <a:ext uri="{FF2B5EF4-FFF2-40B4-BE49-F238E27FC236}">
              <a16:creationId xmlns:a16="http://schemas.microsoft.com/office/drawing/2014/main" id="{8DF0E0F5-8F72-B56B-C1DB-36CE270579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5">
            <a:extLst>
              <a:ext uri="{FF2B5EF4-FFF2-40B4-BE49-F238E27FC236}">
                <a16:creationId xmlns:a16="http://schemas.microsoft.com/office/drawing/2014/main" id="{12D30622-036B-0FE3-73E5-B873DBDAE08F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2600" y="1292675"/>
            <a:ext cx="5035200" cy="123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Memory, Context &amp; Reliability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173696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>
          <a:extLst>
            <a:ext uri="{FF2B5EF4-FFF2-40B4-BE49-F238E27FC236}">
              <a16:creationId xmlns:a16="http://schemas.microsoft.com/office/drawing/2014/main" id="{B7E9D7D9-AD20-8B6B-E4B9-D720A67927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2">
            <a:extLst>
              <a:ext uri="{FF2B5EF4-FFF2-40B4-BE49-F238E27FC236}">
                <a16:creationId xmlns:a16="http://schemas.microsoft.com/office/drawing/2014/main" id="{457FFD08-5C9A-DB27-7B27-7CE1667C8F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2600" y="612925"/>
            <a:ext cx="5621100" cy="75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 Management</a:t>
            </a:r>
            <a:endParaRPr dirty="0"/>
          </a:p>
        </p:txBody>
      </p:sp>
      <p:sp>
        <p:nvSpPr>
          <p:cNvPr id="351" name="Google Shape;351;p52">
            <a:extLst>
              <a:ext uri="{FF2B5EF4-FFF2-40B4-BE49-F238E27FC236}">
                <a16:creationId xmlns:a16="http://schemas.microsoft.com/office/drawing/2014/main" id="{13C988D6-3CC6-239F-2821-CD49A4D07E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12600" y="1568199"/>
            <a:ext cx="5621100" cy="273014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Rolling window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Periodic summarization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Retrieval on demand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Avoid dumping full history into every prompt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endParaRPr lang="en-US" dirty="0"/>
          </a:p>
          <a:p>
            <a:pPr marL="139700" indent="0">
              <a:buNone/>
            </a:pPr>
            <a:r>
              <a:rPr lang="en-IN" dirty="0"/>
              <a:t>Short-Term Memory:</a:t>
            </a:r>
          </a:p>
          <a:p>
            <a:r>
              <a:rPr lang="en-IN" dirty="0"/>
              <a:t>Current task</a:t>
            </a:r>
          </a:p>
          <a:p>
            <a:r>
              <a:rPr lang="en-IN" dirty="0"/>
              <a:t>Recent steps</a:t>
            </a:r>
          </a:p>
          <a:p>
            <a:pPr marL="139700" indent="0">
              <a:buNone/>
            </a:pPr>
            <a:r>
              <a:rPr lang="en-IN" dirty="0"/>
              <a:t>Long-Term Memory:</a:t>
            </a:r>
          </a:p>
          <a:p>
            <a:r>
              <a:rPr lang="en-IN" dirty="0"/>
              <a:t>Past interactions</a:t>
            </a:r>
          </a:p>
          <a:p>
            <a:r>
              <a:rPr lang="en-IN" dirty="0"/>
              <a:t>Learned preferences</a:t>
            </a:r>
          </a:p>
        </p:txBody>
      </p:sp>
    </p:spTree>
    <p:extLst>
      <p:ext uri="{BB962C8B-B14F-4D97-AF65-F5344CB8AC3E}">
        <p14:creationId xmlns:p14="http://schemas.microsoft.com/office/powerpoint/2010/main" val="623437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>
          <a:extLst>
            <a:ext uri="{FF2B5EF4-FFF2-40B4-BE49-F238E27FC236}">
              <a16:creationId xmlns:a16="http://schemas.microsoft.com/office/drawing/2014/main" id="{940349DC-5A8E-54F2-BC55-EF05171A4D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2">
            <a:extLst>
              <a:ext uri="{FF2B5EF4-FFF2-40B4-BE49-F238E27FC236}">
                <a16:creationId xmlns:a16="http://schemas.microsoft.com/office/drawing/2014/main" id="{2F19CDFE-D817-C052-A4C7-4FC0BF757A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2600" y="612925"/>
            <a:ext cx="5621100" cy="75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 Management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F18B84-82FE-B8F9-CCA7-81D622CA51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1300463"/>
            <a:ext cx="9144000" cy="26894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5BBAC-F15B-9256-34BC-029EC9F1945D}"/>
              </a:ext>
            </a:extLst>
          </p:cNvPr>
          <p:cNvSpPr txBox="1"/>
          <p:nvPr/>
        </p:nvSpPr>
        <p:spPr>
          <a:xfrm>
            <a:off x="1076492" y="4222798"/>
            <a:ext cx="69910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/>
              <a:t>Summarize aggressively. Do not dump the full history. Context is expensive and finite!</a:t>
            </a:r>
          </a:p>
        </p:txBody>
      </p:sp>
    </p:spTree>
    <p:extLst>
      <p:ext uri="{BB962C8B-B14F-4D97-AF65-F5344CB8AC3E}">
        <p14:creationId xmlns:p14="http://schemas.microsoft.com/office/powerpoint/2010/main" val="3537466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>
          <a:extLst>
            <a:ext uri="{FF2B5EF4-FFF2-40B4-BE49-F238E27FC236}">
              <a16:creationId xmlns:a16="http://schemas.microsoft.com/office/drawing/2014/main" id="{DB8A00C3-206C-E4B8-79DD-E0B1AC3B64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2">
            <a:extLst>
              <a:ext uri="{FF2B5EF4-FFF2-40B4-BE49-F238E27FC236}">
                <a16:creationId xmlns:a16="http://schemas.microsoft.com/office/drawing/2014/main" id="{6B1A04AC-F3F0-9D29-CA70-F883BB464B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2600" y="612925"/>
            <a:ext cx="5621100" cy="75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Reliability</a:t>
            </a:r>
            <a:endParaRPr dirty="0"/>
          </a:p>
        </p:txBody>
      </p:sp>
      <p:sp>
        <p:nvSpPr>
          <p:cNvPr id="351" name="Google Shape;351;p52">
            <a:extLst>
              <a:ext uri="{FF2B5EF4-FFF2-40B4-BE49-F238E27FC236}">
                <a16:creationId xmlns:a16="http://schemas.microsoft.com/office/drawing/2014/main" id="{18CA6223-692B-8958-C707-E5DF9828CB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12600" y="1568200"/>
            <a:ext cx="5621100" cy="255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Function calling:</a:t>
            </a:r>
          </a:p>
          <a:p>
            <a:pPr lvl="1" indent="-317500">
              <a:spcBef>
                <a:spcPts val="0"/>
              </a:spcBef>
              <a:buSzPts val="1400"/>
              <a:buChar char="●"/>
            </a:pPr>
            <a:r>
              <a:rPr lang="en-US" dirty="0"/>
              <a:t>Forces structured outputs</a:t>
            </a:r>
          </a:p>
          <a:p>
            <a:pPr lvl="1" indent="-317500">
              <a:spcBef>
                <a:spcPts val="0"/>
              </a:spcBef>
              <a:buSzPts val="1400"/>
              <a:buChar char="●"/>
            </a:pPr>
            <a:r>
              <a:rPr lang="en-US" dirty="0"/>
              <a:t>Reduces hallucination</a:t>
            </a:r>
          </a:p>
          <a:p>
            <a:pPr lvl="1" indent="-317500">
              <a:spcBef>
                <a:spcPts val="0"/>
              </a:spcBef>
              <a:buSzPts val="1400"/>
              <a:buChar char="●"/>
            </a:pPr>
            <a:r>
              <a:rPr lang="en-US" dirty="0"/>
              <a:t>Enables deterministic execution</a:t>
            </a:r>
          </a:p>
          <a:p>
            <a:pPr lvl="1" indent="-317500">
              <a:spcBef>
                <a:spcPts val="0"/>
              </a:spcBef>
              <a:buSzPts val="1400"/>
              <a:buChar char="●"/>
            </a:pPr>
            <a:r>
              <a:rPr lang="en-US" dirty="0"/>
              <a:t>Best used for: APIs, DB queries, State updates</a:t>
            </a:r>
          </a:p>
          <a:p>
            <a:pPr lvl="1" indent="-317500">
              <a:spcBef>
                <a:spcPts val="0"/>
              </a:spcBef>
              <a:buSzPts val="1400"/>
              <a:buChar char="●"/>
            </a:pPr>
            <a:r>
              <a:rPr lang="en-US" dirty="0"/>
              <a:t>Prompting shifts from "what to say" to "what function to call“</a:t>
            </a:r>
          </a:p>
          <a:p>
            <a:r>
              <a:rPr lang="en-IN" dirty="0"/>
              <a:t>Evals</a:t>
            </a:r>
          </a:p>
          <a:p>
            <a:pPr lvl="1" indent="-317500">
              <a:spcBef>
                <a:spcPts val="0"/>
              </a:spcBef>
              <a:buSzPts val="1400"/>
              <a:buFont typeface="Open Sans"/>
              <a:buChar char="●"/>
            </a:pPr>
            <a:r>
              <a:rPr lang="en-IN" dirty="0"/>
              <a:t>Agents are non-deterministic and Manual testing doesn’t scale</a:t>
            </a:r>
          </a:p>
          <a:p>
            <a:pPr lvl="1" indent="-317500">
              <a:spcBef>
                <a:spcPts val="0"/>
              </a:spcBef>
              <a:buSzPts val="1400"/>
              <a:buFont typeface="Open Sans"/>
              <a:buChar char="●"/>
            </a:pPr>
            <a:r>
              <a:rPr lang="en-IN" dirty="0"/>
              <a:t>Eval dimensions: Task success, Tool correctness, Latency, Cost, Failure rate</a:t>
            </a:r>
          </a:p>
          <a:p>
            <a:pPr lvl="1" indent="-317500">
              <a:spcBef>
                <a:spcPts val="0"/>
              </a:spcBef>
              <a:buSzPts val="1400"/>
              <a:buFont typeface="Open Sans"/>
              <a:buChar char="●"/>
            </a:pPr>
            <a:r>
              <a:rPr lang="en-IN" dirty="0"/>
              <a:t>Use: Golden datasets, Regression evals, Behaviour-based scoring</a:t>
            </a:r>
          </a:p>
          <a:p>
            <a:r>
              <a:rPr lang="en-IN" dirty="0"/>
              <a:t>Guardrails &amp; constraints</a:t>
            </a:r>
          </a:p>
          <a:p>
            <a:r>
              <a:rPr lang="en-IN" dirty="0"/>
              <a:t>Structured outputs</a:t>
            </a:r>
          </a:p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16844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bcb37566d_0_0"/>
          <p:cNvSpPr txBox="1">
            <a:spLocks noGrp="1"/>
          </p:cNvSpPr>
          <p:nvPr>
            <p:ph type="ctrTitle"/>
          </p:nvPr>
        </p:nvSpPr>
        <p:spPr>
          <a:xfrm>
            <a:off x="577575" y="1180550"/>
            <a:ext cx="4011300" cy="8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r>
              <a:rPr lang="en-US" sz="2400"/>
              <a:t>Who am I?</a:t>
            </a:r>
            <a:endParaRPr sz="2400"/>
          </a:p>
        </p:txBody>
      </p:sp>
      <p:sp>
        <p:nvSpPr>
          <p:cNvPr id="101" name="Google Shape;101;g35bcb37566d_0_0"/>
          <p:cNvSpPr txBox="1">
            <a:spLocks noGrp="1"/>
          </p:cNvSpPr>
          <p:nvPr>
            <p:ph type="subTitle" idx="1"/>
          </p:nvPr>
        </p:nvSpPr>
        <p:spPr>
          <a:xfrm>
            <a:off x="577575" y="2224225"/>
            <a:ext cx="4011300" cy="25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/>
              <a:t>Worked with technology giants such as </a:t>
            </a:r>
            <a:r>
              <a:rPr lang="en-US" sz="1200"/>
              <a:t>SAP, Walmart, Intuit, and </a:t>
            </a:r>
            <a:r>
              <a:rPr lang="en-US"/>
              <a:t>JioHotstar</a:t>
            </a:r>
            <a:endParaRPr sz="1200"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/>
              <a:t>Technology expert in Software, Data and AI</a:t>
            </a:r>
            <a:endParaRPr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/>
              <a:t>Published research and patent</a:t>
            </a:r>
            <a:endParaRPr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/>
              <a:t>Industry mentor</a:t>
            </a:r>
            <a:endParaRPr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/>
              <a:t>Instructor for Azure Generative Vision AI course: </a:t>
            </a:r>
            <a:r>
              <a:rPr lang="en-US" sz="1200" u="sng">
                <a:solidFill>
                  <a:schemeClr val="hlink"/>
                </a:solidFill>
                <a:hlinkClick r:id="rId3"/>
              </a:rPr>
              <a:t>bit.ly/genai-vision</a:t>
            </a:r>
            <a:endParaRPr/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-US"/>
              <a:t>LinkedIn: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linkedin.com/in/mayurmadnani/</a:t>
            </a:r>
            <a:endParaRPr/>
          </a:p>
        </p:txBody>
      </p:sp>
      <p:pic>
        <p:nvPicPr>
          <p:cNvPr id="102" name="Google Shape;102;g35bcb37566d_0_0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87625" y="1844825"/>
            <a:ext cx="1310100" cy="1310100"/>
          </a:xfrm>
          <a:prstGeom prst="flowChartConnector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>
          <a:extLst>
            <a:ext uri="{FF2B5EF4-FFF2-40B4-BE49-F238E27FC236}">
              <a16:creationId xmlns:a16="http://schemas.microsoft.com/office/drawing/2014/main" id="{41910E7F-0DA7-DDF2-6761-3AA5201199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2">
            <a:extLst>
              <a:ext uri="{FF2B5EF4-FFF2-40B4-BE49-F238E27FC236}">
                <a16:creationId xmlns:a16="http://schemas.microsoft.com/office/drawing/2014/main" id="{74785F5D-7810-071D-168A-8206CF662FE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2600" y="612925"/>
            <a:ext cx="5621100" cy="75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Reliability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9EBADA-8B87-91EC-B7C7-ED700FE4DCE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1381364"/>
            <a:ext cx="9144000" cy="2527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2888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>
          <a:extLst>
            <a:ext uri="{FF2B5EF4-FFF2-40B4-BE49-F238E27FC236}">
              <a16:creationId xmlns:a16="http://schemas.microsoft.com/office/drawing/2014/main" id="{A1A4D59E-5776-5358-DBC2-04297895B9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5">
            <a:extLst>
              <a:ext uri="{FF2B5EF4-FFF2-40B4-BE49-F238E27FC236}">
                <a16:creationId xmlns:a16="http://schemas.microsoft.com/office/drawing/2014/main" id="{5D9CD894-417D-E22D-ED15-3C7F06E9CA9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2600" y="1292675"/>
            <a:ext cx="5035200" cy="123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Automation Patterns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109530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>
          <a:extLst>
            <a:ext uri="{FF2B5EF4-FFF2-40B4-BE49-F238E27FC236}">
              <a16:creationId xmlns:a16="http://schemas.microsoft.com/office/drawing/2014/main" id="{43A1E60D-01C7-7B49-5BE8-3402185A7F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2">
            <a:extLst>
              <a:ext uri="{FF2B5EF4-FFF2-40B4-BE49-F238E27FC236}">
                <a16:creationId xmlns:a16="http://schemas.microsoft.com/office/drawing/2014/main" id="{0E12E470-B492-F852-23D9-C39FD9928B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2599" y="612925"/>
            <a:ext cx="6715949" cy="75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Prompt chaining</a:t>
            </a:r>
          </a:p>
        </p:txBody>
      </p:sp>
      <p:sp>
        <p:nvSpPr>
          <p:cNvPr id="351" name="Google Shape;351;p52">
            <a:extLst>
              <a:ext uri="{FF2B5EF4-FFF2-40B4-BE49-F238E27FC236}">
                <a16:creationId xmlns:a16="http://schemas.microsoft.com/office/drawing/2014/main" id="{E382AA69-6E15-2D58-65B8-06269628B3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12600" y="1568200"/>
            <a:ext cx="2918185" cy="255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39700" indent="0">
              <a:buNone/>
            </a:pPr>
            <a:r>
              <a:rPr lang="en-US" dirty="0"/>
              <a:t>Break complex tasks into:</a:t>
            </a:r>
          </a:p>
          <a:p>
            <a:r>
              <a:rPr lang="en-US" dirty="0"/>
              <a:t>Planner prompt</a:t>
            </a:r>
          </a:p>
          <a:p>
            <a:r>
              <a:rPr lang="en-US" dirty="0"/>
              <a:t>Executor prompt</a:t>
            </a:r>
          </a:p>
          <a:p>
            <a:r>
              <a:rPr lang="en-US" dirty="0"/>
              <a:t>Validator prompt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dirty="0"/>
              <a:t>Benefits:</a:t>
            </a:r>
          </a:p>
          <a:p>
            <a:r>
              <a:rPr lang="en-US" dirty="0"/>
              <a:t>Easier debugging</a:t>
            </a:r>
          </a:p>
          <a:p>
            <a:r>
              <a:rPr lang="en-US" dirty="0"/>
              <a:t>Higher reliability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173FE2-571A-E7D8-86F8-A820661CE7C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530785" y="1949024"/>
            <a:ext cx="5322767" cy="1552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325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>
          <a:extLst>
            <a:ext uri="{FF2B5EF4-FFF2-40B4-BE49-F238E27FC236}">
              <a16:creationId xmlns:a16="http://schemas.microsoft.com/office/drawing/2014/main" id="{B6EF04CB-C651-44AE-40FB-23BC3B7764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2">
            <a:extLst>
              <a:ext uri="{FF2B5EF4-FFF2-40B4-BE49-F238E27FC236}">
                <a16:creationId xmlns:a16="http://schemas.microsoft.com/office/drawing/2014/main" id="{A719FAE7-A21C-170E-24CC-A63CBDCEA1B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2599" y="612925"/>
            <a:ext cx="6715949" cy="75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-US" dirty="0"/>
              <a:t>Feedback loops</a:t>
            </a:r>
          </a:p>
        </p:txBody>
      </p:sp>
      <p:sp>
        <p:nvSpPr>
          <p:cNvPr id="351" name="Google Shape;351;p52">
            <a:extLst>
              <a:ext uri="{FF2B5EF4-FFF2-40B4-BE49-F238E27FC236}">
                <a16:creationId xmlns:a16="http://schemas.microsoft.com/office/drawing/2014/main" id="{404FA60B-0DDF-B18C-7A26-DC468A57B6F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12600" y="1568200"/>
            <a:ext cx="2918185" cy="255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39700" indent="0">
              <a:buNone/>
            </a:pPr>
            <a:r>
              <a:rPr lang="en-US" dirty="0"/>
              <a:t>Agents can:</a:t>
            </a:r>
          </a:p>
          <a:p>
            <a:r>
              <a:rPr lang="en-US" dirty="0"/>
              <a:t>Critique their own output</a:t>
            </a:r>
          </a:p>
          <a:p>
            <a:r>
              <a:rPr lang="en-US" dirty="0"/>
              <a:t>Retry failed steps</a:t>
            </a:r>
          </a:p>
          <a:p>
            <a:r>
              <a:rPr lang="en-US" dirty="0"/>
              <a:t>Improve answers iteratively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dirty="0"/>
              <a:t>Common patterns:</a:t>
            </a:r>
          </a:p>
          <a:p>
            <a:r>
              <a:rPr lang="en-US" dirty="0"/>
              <a:t>Self-reflection</a:t>
            </a:r>
          </a:p>
          <a:p>
            <a:r>
              <a:rPr lang="en-US" dirty="0"/>
              <a:t>Critic agent</a:t>
            </a:r>
          </a:p>
          <a:p>
            <a:r>
              <a:rPr lang="en-US" dirty="0"/>
              <a:t>Retry-on-failure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FEDF72-E544-FCE9-CF8F-83C7E81DA7D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853485" y="1292250"/>
            <a:ext cx="5006739" cy="255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891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>
          <a:extLst>
            <a:ext uri="{FF2B5EF4-FFF2-40B4-BE49-F238E27FC236}">
              <a16:creationId xmlns:a16="http://schemas.microsoft.com/office/drawing/2014/main" id="{C97B607B-17EA-9C53-4182-4D254F535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5">
            <a:extLst>
              <a:ext uri="{FF2B5EF4-FFF2-40B4-BE49-F238E27FC236}">
                <a16:creationId xmlns:a16="http://schemas.microsoft.com/office/drawing/2014/main" id="{AD5F7A7D-AC37-E7EF-4CA0-AFDABABD7C5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2600" y="1292675"/>
            <a:ext cx="5035200" cy="123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Tradeoffs &amp; Anti-Patterns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131163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>
          <a:extLst>
            <a:ext uri="{FF2B5EF4-FFF2-40B4-BE49-F238E27FC236}">
              <a16:creationId xmlns:a16="http://schemas.microsoft.com/office/drawing/2014/main" id="{0E5E0764-3EBC-6278-2449-8209506634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2">
            <a:extLst>
              <a:ext uri="{FF2B5EF4-FFF2-40B4-BE49-F238E27FC236}">
                <a16:creationId xmlns:a16="http://schemas.microsoft.com/office/drawing/2014/main" id="{E5F83FFC-7B95-D6EC-B3B7-DB665D8DA09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12600" y="1568200"/>
            <a:ext cx="5621100" cy="255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39700" lvl="0" indent="0">
              <a:buNone/>
            </a:pPr>
            <a:r>
              <a:rPr lang="en-US" dirty="0"/>
              <a:t>Agent systems multiply:</a:t>
            </a:r>
          </a:p>
          <a:p>
            <a:r>
              <a:rPr lang="en-US" dirty="0"/>
              <a:t>Token usage</a:t>
            </a:r>
          </a:p>
          <a:p>
            <a:r>
              <a:rPr lang="en-US" dirty="0"/>
              <a:t>API calls</a:t>
            </a:r>
          </a:p>
          <a:p>
            <a:r>
              <a:rPr lang="en-US" dirty="0"/>
              <a:t>Latency</a:t>
            </a:r>
          </a:p>
          <a:p>
            <a:pPr marL="139700" lvl="0" indent="0">
              <a:buNone/>
            </a:pPr>
            <a:endParaRPr lang="en-US" dirty="0"/>
          </a:p>
          <a:p>
            <a:pPr marL="139700" lvl="0" indent="0">
              <a:buNone/>
            </a:pPr>
            <a:r>
              <a:rPr lang="en-US" dirty="0"/>
              <a:t>Optimizations:</a:t>
            </a:r>
          </a:p>
          <a:p>
            <a:r>
              <a:rPr lang="en-US" dirty="0"/>
              <a:t>Reduce </a:t>
            </a:r>
            <a:r>
              <a:rPr lang="en-US" dirty="0" err="1"/>
              <a:t>CoT</a:t>
            </a:r>
            <a:endParaRPr lang="en-US" dirty="0"/>
          </a:p>
          <a:p>
            <a:r>
              <a:rPr lang="en-US" dirty="0"/>
              <a:t>Cache tool calls</a:t>
            </a:r>
          </a:p>
          <a:p>
            <a:r>
              <a:rPr lang="en-US" dirty="0"/>
              <a:t>Early stopping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/>
          </a:p>
        </p:txBody>
      </p:sp>
      <p:sp>
        <p:nvSpPr>
          <p:cNvPr id="2" name="Google Shape;350;p52">
            <a:extLst>
              <a:ext uri="{FF2B5EF4-FFF2-40B4-BE49-F238E27FC236}">
                <a16:creationId xmlns:a16="http://schemas.microsoft.com/office/drawing/2014/main" id="{54016486-3C05-5C55-A525-4FE2A8D9F70E}"/>
              </a:ext>
            </a:extLst>
          </p:cNvPr>
          <p:cNvSpPr txBox="1">
            <a:spLocks/>
          </p:cNvSpPr>
          <p:nvPr/>
        </p:nvSpPr>
        <p:spPr>
          <a:xfrm>
            <a:off x="612599" y="612925"/>
            <a:ext cx="6715949" cy="7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 Light"/>
              <a:buNone/>
              <a:defRPr sz="2800" b="0" i="0" u="none" strike="noStrike" cap="non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None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r>
              <a:rPr lang="en-US" dirty="0"/>
              <a:t>Cost and latency considerations</a:t>
            </a:r>
          </a:p>
        </p:txBody>
      </p:sp>
    </p:spTree>
    <p:extLst>
      <p:ext uri="{BB962C8B-B14F-4D97-AF65-F5344CB8AC3E}">
        <p14:creationId xmlns:p14="http://schemas.microsoft.com/office/powerpoint/2010/main" val="2255417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>
          <a:extLst>
            <a:ext uri="{FF2B5EF4-FFF2-40B4-BE49-F238E27FC236}">
              <a16:creationId xmlns:a16="http://schemas.microsoft.com/office/drawing/2014/main" id="{F3DFD789-5678-7BD9-BC60-3F72DF82A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59">
            <a:extLst>
              <a:ext uri="{FF2B5EF4-FFF2-40B4-BE49-F238E27FC236}">
                <a16:creationId xmlns:a16="http://schemas.microsoft.com/office/drawing/2014/main" id="{07F2502A-7213-AE38-2B22-3AF696BC8049}"/>
              </a:ext>
            </a:extLst>
          </p:cNvPr>
          <p:cNvSpPr/>
          <p:nvPr/>
        </p:nvSpPr>
        <p:spPr>
          <a:xfrm>
            <a:off x="1433650" y="1412175"/>
            <a:ext cx="2857500" cy="3019500"/>
          </a:xfrm>
          <a:prstGeom prst="roundRect">
            <a:avLst>
              <a:gd name="adj" fmla="val 235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59">
            <a:extLst>
              <a:ext uri="{FF2B5EF4-FFF2-40B4-BE49-F238E27FC236}">
                <a16:creationId xmlns:a16="http://schemas.microsoft.com/office/drawing/2014/main" id="{F9F722E5-65F3-3658-AA69-30FF63EC0C1A}"/>
              </a:ext>
            </a:extLst>
          </p:cNvPr>
          <p:cNvSpPr/>
          <p:nvPr/>
        </p:nvSpPr>
        <p:spPr>
          <a:xfrm>
            <a:off x="4852900" y="1412175"/>
            <a:ext cx="2857500" cy="3019500"/>
          </a:xfrm>
          <a:prstGeom prst="roundRect">
            <a:avLst>
              <a:gd name="adj" fmla="val 235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59">
            <a:extLst>
              <a:ext uri="{FF2B5EF4-FFF2-40B4-BE49-F238E27FC236}">
                <a16:creationId xmlns:a16="http://schemas.microsoft.com/office/drawing/2014/main" id="{9B9C5E96-0731-AAC5-7A8A-CA191C0D938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2600" y="546138"/>
            <a:ext cx="7918800" cy="42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Keeping it simple</a:t>
            </a:r>
            <a:endParaRPr dirty="0"/>
          </a:p>
        </p:txBody>
      </p:sp>
      <p:sp>
        <p:nvSpPr>
          <p:cNvPr id="439" name="Google Shape;439;p59">
            <a:extLst>
              <a:ext uri="{FF2B5EF4-FFF2-40B4-BE49-F238E27FC236}">
                <a16:creationId xmlns:a16="http://schemas.microsoft.com/office/drawing/2014/main" id="{F3288B48-B152-6A66-E9A7-D5141608CCA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814950" y="1888100"/>
            <a:ext cx="20949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When not to use </a:t>
            </a:r>
            <a:r>
              <a:rPr lang="en-US" sz="1400" dirty="0" err="1"/>
              <a:t>CoT</a:t>
            </a:r>
            <a:endParaRPr lang="en-US" sz="1400" dirty="0"/>
          </a:p>
        </p:txBody>
      </p:sp>
      <p:sp>
        <p:nvSpPr>
          <p:cNvPr id="440" name="Google Shape;440;p59">
            <a:extLst>
              <a:ext uri="{FF2B5EF4-FFF2-40B4-BE49-F238E27FC236}">
                <a16:creationId xmlns:a16="http://schemas.microsoft.com/office/drawing/2014/main" id="{68A5E282-B8A2-7D05-8B19-99E1C97315AC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814950" y="2457650"/>
            <a:ext cx="20949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28600" indent="-171450">
              <a:buFont typeface="Open Sans"/>
              <a:buChar char="●"/>
            </a:pPr>
            <a:r>
              <a:rPr lang="en-US" sz="1100" dirty="0"/>
              <a:t>Simple classification</a:t>
            </a:r>
          </a:p>
          <a:p>
            <a:pPr marL="228600" indent="-171450">
              <a:buFont typeface="Open Sans"/>
              <a:buChar char="●"/>
            </a:pPr>
            <a:r>
              <a:rPr lang="en-US" sz="1100" dirty="0"/>
              <a:t>Retrieval tasks</a:t>
            </a:r>
          </a:p>
          <a:p>
            <a:pPr marL="228600" indent="-171450">
              <a:buFont typeface="Open Sans"/>
              <a:buChar char="●"/>
            </a:pPr>
            <a:r>
              <a:rPr lang="en-US" sz="1100" dirty="0"/>
              <a:t>High-volume, low-latency systems</a:t>
            </a:r>
          </a:p>
          <a:p>
            <a:pPr marL="228600" indent="-171450">
              <a:buFont typeface="Open Sans"/>
              <a:buChar char="●"/>
            </a:pPr>
            <a:r>
              <a:rPr lang="en-US" sz="1100" dirty="0" err="1"/>
              <a:t>CoT</a:t>
            </a:r>
            <a:r>
              <a:rPr lang="en-US" sz="1100" dirty="0"/>
              <a:t> increases:</a:t>
            </a:r>
          </a:p>
          <a:p>
            <a:pPr marL="685800" lvl="1" indent="-171450">
              <a:buFont typeface="Open Sans"/>
              <a:buChar char="●"/>
            </a:pPr>
            <a:r>
              <a:rPr lang="en-US" dirty="0"/>
              <a:t>Tokens</a:t>
            </a:r>
          </a:p>
          <a:p>
            <a:pPr marL="685800" lvl="1" indent="-171450">
              <a:buFont typeface="Open Sans"/>
              <a:buChar char="●"/>
            </a:pPr>
            <a:r>
              <a:rPr lang="en-US" dirty="0"/>
              <a:t>Latency</a:t>
            </a:r>
          </a:p>
          <a:p>
            <a:pPr marL="685800" lvl="1" indent="-171450">
              <a:buFont typeface="Open Sans"/>
              <a:buChar char="●"/>
            </a:pPr>
            <a:r>
              <a:rPr lang="en-US" dirty="0"/>
              <a:t>Cost</a:t>
            </a:r>
          </a:p>
          <a:p>
            <a:pPr marL="0" lvl="0" indent="0" algn="l" rtl="0">
              <a:spcBef>
                <a:spcPts val="10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441" name="Google Shape;441;p59">
            <a:extLst>
              <a:ext uri="{FF2B5EF4-FFF2-40B4-BE49-F238E27FC236}">
                <a16:creationId xmlns:a16="http://schemas.microsoft.com/office/drawing/2014/main" id="{4F42D5F6-C81E-0003-FB5B-4BB2DDA7462A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5234200" y="1888100"/>
            <a:ext cx="2094900" cy="42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/>
            <a:r>
              <a:rPr lang="en-US" sz="1400" dirty="0"/>
              <a:t>When </a:t>
            </a:r>
            <a:r>
              <a:rPr lang="en-US" sz="1400" dirty="0" err="1"/>
              <a:t>ReAct</a:t>
            </a:r>
            <a:r>
              <a:rPr lang="en-US" sz="1400" dirty="0"/>
              <a:t> makes things worse</a:t>
            </a:r>
          </a:p>
        </p:txBody>
      </p:sp>
      <p:sp>
        <p:nvSpPr>
          <p:cNvPr id="442" name="Google Shape;442;p59">
            <a:extLst>
              <a:ext uri="{FF2B5EF4-FFF2-40B4-BE49-F238E27FC236}">
                <a16:creationId xmlns:a16="http://schemas.microsoft.com/office/drawing/2014/main" id="{C85D8894-9AB0-45AD-314B-214AE370A70B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5234200" y="2457650"/>
            <a:ext cx="2094900" cy="15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-US" sz="1100" dirty="0"/>
              <a:t>Deterministic workflows</a:t>
            </a: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-US" sz="1100" dirty="0"/>
              <a:t>Fixed pipelines</a:t>
            </a: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-US" sz="1100" dirty="0"/>
              <a:t>Simple CRUD operations</a:t>
            </a:r>
          </a:p>
          <a:p>
            <a:pPr marL="228600" lvl="0" indent="-17145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-US" sz="1100" dirty="0" err="1"/>
              <a:t>ReAct</a:t>
            </a:r>
            <a:r>
              <a:rPr lang="en-US" sz="1100" dirty="0"/>
              <a:t> adds overhead and failure modes.</a:t>
            </a:r>
          </a:p>
          <a:p>
            <a:pPr marL="0" lvl="0" indent="0" algn="l" rtl="0">
              <a:spcBef>
                <a:spcPts val="1000"/>
              </a:spcBef>
              <a:spcAft>
                <a:spcPts val="12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309898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>
          <a:extLst>
            <a:ext uri="{FF2B5EF4-FFF2-40B4-BE49-F238E27FC236}">
              <a16:creationId xmlns:a16="http://schemas.microsoft.com/office/drawing/2014/main" id="{0B2F03DD-9D85-9E6C-4A94-DED143253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2">
            <a:extLst>
              <a:ext uri="{FF2B5EF4-FFF2-40B4-BE49-F238E27FC236}">
                <a16:creationId xmlns:a16="http://schemas.microsoft.com/office/drawing/2014/main" id="{9E61E9A0-44E4-6D65-F1E4-9B3C3C24D2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2600" y="612925"/>
            <a:ext cx="5621100" cy="75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much to prompt?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1E1A97-AE30-B305-AA2B-ACDFC1CC6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895" y="1293942"/>
            <a:ext cx="7038210" cy="3016376"/>
          </a:xfrm>
          <a:prstGeom prst="rect">
            <a:avLst/>
          </a:prstGeom>
        </p:spPr>
      </p:pic>
      <p:sp>
        <p:nvSpPr>
          <p:cNvPr id="6" name="Google Shape;351;p52">
            <a:extLst>
              <a:ext uri="{FF2B5EF4-FFF2-40B4-BE49-F238E27FC236}">
                <a16:creationId xmlns:a16="http://schemas.microsoft.com/office/drawing/2014/main" id="{517B638C-92AB-3C44-D3CD-4F52632404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407584" y="4380251"/>
            <a:ext cx="7009625" cy="30064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39700" lvl="0" indent="0" algn="ctr">
              <a:buNone/>
            </a:pPr>
            <a:r>
              <a:rPr lang="en-US" i="1" u="sng" dirty="0"/>
              <a:t>Modular prompts, Clear contracts, Evals</a:t>
            </a:r>
          </a:p>
        </p:txBody>
      </p:sp>
    </p:spTree>
    <p:extLst>
      <p:ext uri="{BB962C8B-B14F-4D97-AF65-F5344CB8AC3E}">
        <p14:creationId xmlns:p14="http://schemas.microsoft.com/office/powerpoint/2010/main" val="43066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67"/>
          <p:cNvSpPr txBox="1">
            <a:spLocks noGrp="1"/>
          </p:cNvSpPr>
          <p:nvPr>
            <p:ph type="ctrTitle"/>
          </p:nvPr>
        </p:nvSpPr>
        <p:spPr>
          <a:xfrm>
            <a:off x="612600" y="985225"/>
            <a:ext cx="6205800" cy="123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5"/>
          <p:cNvSpPr txBox="1">
            <a:spLocks noGrp="1"/>
          </p:cNvSpPr>
          <p:nvPr>
            <p:ph type="ctrTitle"/>
          </p:nvPr>
        </p:nvSpPr>
        <p:spPr>
          <a:xfrm>
            <a:off x="612600" y="1292675"/>
            <a:ext cx="5035200" cy="123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Intro to Agentic AI Systems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>
          <a:extLst>
            <a:ext uri="{FF2B5EF4-FFF2-40B4-BE49-F238E27FC236}">
              <a16:creationId xmlns:a16="http://schemas.microsoft.com/office/drawing/2014/main" id="{845AECE1-A137-0111-1944-7F63E013D3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2">
            <a:extLst>
              <a:ext uri="{FF2B5EF4-FFF2-40B4-BE49-F238E27FC236}">
                <a16:creationId xmlns:a16="http://schemas.microsoft.com/office/drawing/2014/main" id="{A669ACDC-5952-4646-CE77-650F22D2506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2600" y="612925"/>
            <a:ext cx="5621100" cy="75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What is Agentic AI?</a:t>
            </a:r>
          </a:p>
        </p:txBody>
      </p:sp>
      <p:sp>
        <p:nvSpPr>
          <p:cNvPr id="351" name="Google Shape;351;p52">
            <a:extLst>
              <a:ext uri="{FF2B5EF4-FFF2-40B4-BE49-F238E27FC236}">
                <a16:creationId xmlns:a16="http://schemas.microsoft.com/office/drawing/2014/main" id="{18252886-F999-8C78-68D6-468E1E9B2B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12600" y="1568200"/>
            <a:ext cx="4419937" cy="255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Agentic AI systems are LLM-powered systems that can autonomously reason, plan, take actions, observe outcomes, and iterate toward a goal.</a:t>
            </a:r>
          </a:p>
          <a:p>
            <a:pPr marL="139700" lvl="0" indent="0" algn="l" rtl="0">
              <a:spcBef>
                <a:spcPts val="1000"/>
              </a:spcBef>
              <a:spcAft>
                <a:spcPts val="1000"/>
              </a:spcAft>
              <a:buSzPts val="1400"/>
              <a:buNone/>
            </a:pPr>
            <a:r>
              <a:rPr lang="en-US" dirty="0"/>
              <a:t>Key distinction from traditional LLM usage: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-US" dirty="0"/>
              <a:t>LLM Prompting: Single-shot input → output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r>
              <a:rPr lang="en-US" dirty="0"/>
              <a:t>Agentic Systems: Continuous loop over time</a:t>
            </a:r>
          </a:p>
          <a:p>
            <a:pPr marL="457200" lvl="0" indent="-317500" algn="l" rtl="0">
              <a:spcBef>
                <a:spcPts val="1000"/>
              </a:spcBef>
              <a:spcAft>
                <a:spcPts val="1000"/>
              </a:spcAft>
              <a:buSzPts val="1400"/>
              <a:buChar char="●"/>
            </a:pP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388782-56E7-3909-0309-C2ECA4C051C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527" t="12914" r="20000" b="11173"/>
          <a:stretch>
            <a:fillRect/>
          </a:stretch>
        </p:blipFill>
        <p:spPr>
          <a:xfrm>
            <a:off x="5201146" y="1504525"/>
            <a:ext cx="3563860" cy="2428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979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>
          <a:extLst>
            <a:ext uri="{FF2B5EF4-FFF2-40B4-BE49-F238E27FC236}">
              <a16:creationId xmlns:a16="http://schemas.microsoft.com/office/drawing/2014/main" id="{C02948F9-9ADA-4283-9EC7-03FAFDFC44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2">
            <a:extLst>
              <a:ext uri="{FF2B5EF4-FFF2-40B4-BE49-F238E27FC236}">
                <a16:creationId xmlns:a16="http://schemas.microsoft.com/office/drawing/2014/main" id="{2BE572CB-2F9C-C94F-40BC-3E752AC2E79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2599" y="612925"/>
            <a:ext cx="6715949" cy="75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From "Stateless Chat" to "Stateful Loops"</a:t>
            </a:r>
          </a:p>
        </p:txBody>
      </p:sp>
      <p:sp>
        <p:nvSpPr>
          <p:cNvPr id="351" name="Google Shape;351;p52">
            <a:extLst>
              <a:ext uri="{FF2B5EF4-FFF2-40B4-BE49-F238E27FC236}">
                <a16:creationId xmlns:a16="http://schemas.microsoft.com/office/drawing/2014/main" id="{62B88870-E1DB-C7FB-EA39-7529D80936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12600" y="1568200"/>
            <a:ext cx="2918185" cy="255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IN" dirty="0"/>
              <a:t>The Brain (LLM)</a:t>
            </a:r>
          </a:p>
          <a:p>
            <a:r>
              <a:rPr lang="en-IN" dirty="0"/>
              <a:t>The Hands (Tools)</a:t>
            </a:r>
          </a:p>
          <a:p>
            <a:r>
              <a:rPr lang="en-IN" dirty="0"/>
              <a:t>The Memory (State)</a:t>
            </a:r>
          </a:p>
          <a:p>
            <a:pPr marL="139700" indent="0">
              <a:buNone/>
            </a:pPr>
            <a:endParaRPr lang="en-IN" i="1" u="sng" dirty="0"/>
          </a:p>
          <a:p>
            <a:pPr marL="139700" indent="0">
              <a:buNone/>
            </a:pPr>
            <a:r>
              <a:rPr lang="en-IN" i="1" u="sng" dirty="0"/>
              <a:t>Agents are not smarter models — they are better-orchestrated workflows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D0C175-ABDA-417A-9D2A-D2C77E69CA6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530785" y="1545472"/>
            <a:ext cx="5322767" cy="2359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961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>
          <a:extLst>
            <a:ext uri="{FF2B5EF4-FFF2-40B4-BE49-F238E27FC236}">
              <a16:creationId xmlns:a16="http://schemas.microsoft.com/office/drawing/2014/main" id="{1933909C-16EC-C144-1ED6-E0A85230C3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5">
            <a:extLst>
              <a:ext uri="{FF2B5EF4-FFF2-40B4-BE49-F238E27FC236}">
                <a16:creationId xmlns:a16="http://schemas.microsoft.com/office/drawing/2014/main" id="{B727CD59-F1DE-C774-E8CC-214F2156230E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12600" y="1292675"/>
            <a:ext cx="5035200" cy="123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Role of Prompting in Agentic AI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873242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>
          <a:extLst>
            <a:ext uri="{FF2B5EF4-FFF2-40B4-BE49-F238E27FC236}">
              <a16:creationId xmlns:a16="http://schemas.microsoft.com/office/drawing/2014/main" id="{4796786E-70DF-7986-5620-6545B5A861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2">
            <a:extLst>
              <a:ext uri="{FF2B5EF4-FFF2-40B4-BE49-F238E27FC236}">
                <a16:creationId xmlns:a16="http://schemas.microsoft.com/office/drawing/2014/main" id="{EC1BEC23-82CA-28FB-8474-54D231B322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2600" y="612925"/>
            <a:ext cx="5621100" cy="75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prompting matters in autonomous agents</a:t>
            </a:r>
            <a:br>
              <a:rPr lang="en-US" dirty="0"/>
            </a:br>
            <a:endParaRPr dirty="0"/>
          </a:p>
        </p:txBody>
      </p:sp>
      <p:sp>
        <p:nvSpPr>
          <p:cNvPr id="351" name="Google Shape;351;p52">
            <a:extLst>
              <a:ext uri="{FF2B5EF4-FFF2-40B4-BE49-F238E27FC236}">
                <a16:creationId xmlns:a16="http://schemas.microsoft.com/office/drawing/2014/main" id="{329BFFA0-3DAA-9769-77E2-ED6817862D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12600" y="1568200"/>
            <a:ext cx="5621100" cy="255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Moving from "One-shot answers" to "System Instructions" that govern behavior over time.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/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In agentic systems, prompts: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Control behavior across steps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Define boundaries and constraints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Guide reasoning style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Determine tool usage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Prevent failure modes (loops, hallucinations)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dirty="0"/>
              <a:t>Prompting becomes programming</a:t>
            </a:r>
          </a:p>
        </p:txBody>
      </p:sp>
    </p:spTree>
    <p:extLst>
      <p:ext uri="{BB962C8B-B14F-4D97-AF65-F5344CB8AC3E}">
        <p14:creationId xmlns:p14="http://schemas.microsoft.com/office/powerpoint/2010/main" val="26250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>
          <a:extLst>
            <a:ext uri="{FF2B5EF4-FFF2-40B4-BE49-F238E27FC236}">
              <a16:creationId xmlns:a16="http://schemas.microsoft.com/office/drawing/2014/main" id="{1EFE546E-4B8C-10F0-AE31-F1508E408A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2">
            <a:extLst>
              <a:ext uri="{FF2B5EF4-FFF2-40B4-BE49-F238E27FC236}">
                <a16:creationId xmlns:a16="http://schemas.microsoft.com/office/drawing/2014/main" id="{D7ED0EA9-A694-2E0D-1498-3B7180BE90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2600" y="612925"/>
            <a:ext cx="5621100" cy="75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Prompts as behaviour controllers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2DF236-9619-9343-61AC-12B74D418A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427" y="1202526"/>
            <a:ext cx="5773146" cy="3328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4514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>
          <a:extLst>
            <a:ext uri="{FF2B5EF4-FFF2-40B4-BE49-F238E27FC236}">
              <a16:creationId xmlns:a16="http://schemas.microsoft.com/office/drawing/2014/main" id="{3F1D1FAF-0934-262D-BC94-4AFA7F858B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2">
            <a:extLst>
              <a:ext uri="{FF2B5EF4-FFF2-40B4-BE49-F238E27FC236}">
                <a16:creationId xmlns:a16="http://schemas.microsoft.com/office/drawing/2014/main" id="{11FDFC8B-B8A6-3893-8961-2E73336543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2600" y="612925"/>
            <a:ext cx="5621100" cy="75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Role-based prompting</a:t>
            </a:r>
            <a:endParaRPr dirty="0"/>
          </a:p>
        </p:txBody>
      </p:sp>
      <p:sp>
        <p:nvSpPr>
          <p:cNvPr id="351" name="Google Shape;351;p52">
            <a:extLst>
              <a:ext uri="{FF2B5EF4-FFF2-40B4-BE49-F238E27FC236}">
                <a16:creationId xmlns:a16="http://schemas.microsoft.com/office/drawing/2014/main" id="{02AAD0EB-68DA-44F8-8C8E-2883FA31D2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12600" y="1568199"/>
            <a:ext cx="3959400" cy="272347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139700" lvl="0" indent="0">
              <a:buNone/>
            </a:pPr>
            <a:r>
              <a:rPr lang="en-US" dirty="0"/>
              <a:t>A strong role includes:</a:t>
            </a:r>
          </a:p>
          <a:p>
            <a:r>
              <a:rPr lang="en-US" dirty="0"/>
              <a:t>Who the agent is</a:t>
            </a:r>
          </a:p>
          <a:p>
            <a:r>
              <a:rPr lang="en-US" dirty="0"/>
              <a:t>What it is optimizing for</a:t>
            </a:r>
          </a:p>
          <a:p>
            <a:r>
              <a:rPr lang="en-US" dirty="0"/>
              <a:t>What it must avoid</a:t>
            </a:r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IN" dirty="0"/>
          </a:p>
          <a:p>
            <a:pPr marL="13970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Role-based prompting:</a:t>
            </a:r>
          </a:p>
          <a:p>
            <a:r>
              <a:rPr lang="en-US" dirty="0"/>
              <a:t>Narrows solution space</a:t>
            </a:r>
          </a:p>
          <a:p>
            <a:r>
              <a:rPr lang="en-US" dirty="0"/>
              <a:t>Activates domain-relevant priors</a:t>
            </a:r>
          </a:p>
          <a:p>
            <a:r>
              <a:rPr lang="en-US" dirty="0"/>
              <a:t>Improves consistency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7769F03-FDE9-6E37-EADB-46041D6496E4}"/>
              </a:ext>
            </a:extLst>
          </p:cNvPr>
          <p:cNvSpPr txBox="1"/>
          <p:nvPr/>
        </p:nvSpPr>
        <p:spPr>
          <a:xfrm>
            <a:off x="5448068" y="1355018"/>
            <a:ext cx="1571264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IN" sz="2400" b="1" dirty="0">
                <a:solidFill>
                  <a:srgbClr val="FF0000"/>
                </a:solidFill>
              </a:rPr>
              <a:t>Role</a:t>
            </a:r>
            <a:r>
              <a:rPr lang="en-IN" sz="2400" b="1" dirty="0"/>
              <a:t> </a:t>
            </a:r>
          </a:p>
          <a:p>
            <a:pPr algn="ctr"/>
            <a:r>
              <a:rPr lang="en-IN" sz="1800" b="1" dirty="0">
                <a:solidFill>
                  <a:schemeClr val="bg1">
                    <a:lumMod val="50000"/>
                  </a:schemeClr>
                </a:solidFill>
              </a:rPr>
              <a:t>+</a:t>
            </a:r>
            <a:r>
              <a:rPr lang="en-IN" sz="1800" b="1" dirty="0"/>
              <a:t> </a:t>
            </a:r>
          </a:p>
          <a:p>
            <a:pPr algn="ctr"/>
            <a:r>
              <a:rPr lang="en-IN" sz="2400" b="1" dirty="0">
                <a:solidFill>
                  <a:srgbClr val="FFC000"/>
                </a:solidFill>
              </a:rPr>
              <a:t>Persona</a:t>
            </a:r>
            <a:r>
              <a:rPr lang="en-IN" sz="2400" b="1" dirty="0"/>
              <a:t> </a:t>
            </a:r>
          </a:p>
          <a:p>
            <a:pPr algn="ctr"/>
            <a:r>
              <a:rPr lang="en-IN" sz="1800" b="1" dirty="0">
                <a:solidFill>
                  <a:schemeClr val="bg1">
                    <a:lumMod val="50000"/>
                  </a:schemeClr>
                </a:solidFill>
              </a:rPr>
              <a:t>+</a:t>
            </a:r>
            <a:r>
              <a:rPr lang="en-IN" sz="2400" b="1" dirty="0"/>
              <a:t>  </a:t>
            </a:r>
          </a:p>
          <a:p>
            <a:pPr algn="ctr"/>
            <a:r>
              <a:rPr lang="en-IN" sz="2400" b="1" dirty="0">
                <a:solidFill>
                  <a:srgbClr val="92D050"/>
                </a:solidFill>
              </a:rPr>
              <a:t>Tone</a:t>
            </a:r>
            <a:r>
              <a:rPr lang="en-IN" sz="2400" b="1" dirty="0"/>
              <a:t> </a:t>
            </a:r>
          </a:p>
          <a:p>
            <a:pPr algn="ctr"/>
            <a:r>
              <a:rPr lang="en-IN" sz="1800" b="1" dirty="0">
                <a:solidFill>
                  <a:schemeClr val="bg1">
                    <a:lumMod val="50000"/>
                  </a:schemeClr>
                </a:solidFill>
              </a:rPr>
              <a:t>+</a:t>
            </a:r>
            <a:r>
              <a:rPr lang="en-IN" sz="2400" b="1" dirty="0"/>
              <a:t> </a:t>
            </a:r>
          </a:p>
          <a:p>
            <a:pPr algn="ctr"/>
            <a:r>
              <a:rPr lang="en-IN" sz="2400" b="1" dirty="0">
                <a:solidFill>
                  <a:srgbClr val="0070C0"/>
                </a:solidFill>
              </a:rPr>
              <a:t>Expertise</a:t>
            </a:r>
          </a:p>
        </p:txBody>
      </p:sp>
    </p:spTree>
    <p:extLst>
      <p:ext uri="{BB962C8B-B14F-4D97-AF65-F5344CB8AC3E}">
        <p14:creationId xmlns:p14="http://schemas.microsoft.com/office/powerpoint/2010/main" val="407270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" grpId="0" build="p"/>
      <p:bldP spid="2" grpId="0"/>
    </p:bldLst>
  </p:timing>
</p:sld>
</file>

<file path=ppt/theme/theme1.xml><?xml version="1.0" encoding="utf-8"?>
<a:theme xmlns:a="http://schemas.openxmlformats.org/drawingml/2006/main" name="Udacity Rebrand">
  <a:themeElements>
    <a:clrScheme name="Simple Light">
      <a:dk1>
        <a:srgbClr val="0B0B0B"/>
      </a:dk1>
      <a:lt1>
        <a:srgbClr val="FFFFFF"/>
      </a:lt1>
      <a:dk2>
        <a:srgbClr val="171A53"/>
      </a:dk2>
      <a:lt2>
        <a:srgbClr val="F6F6F6"/>
      </a:lt2>
      <a:accent1>
        <a:srgbClr val="2015FF"/>
      </a:accent1>
      <a:accent2>
        <a:srgbClr val="00C5A1"/>
      </a:accent2>
      <a:accent3>
        <a:srgbClr val="DBE2E8"/>
      </a:accent3>
      <a:accent4>
        <a:srgbClr val="BDEA09"/>
      </a:accent4>
      <a:accent5>
        <a:srgbClr val="6597FF"/>
      </a:accent5>
      <a:accent6>
        <a:srgbClr val="B181FF"/>
      </a:accent6>
      <a:hlink>
        <a:srgbClr val="2015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</TotalTime>
  <Words>644</Words>
  <Application>Microsoft Office PowerPoint</Application>
  <PresentationFormat>On-screen Show (16:9)</PresentationFormat>
  <Paragraphs>161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Open Sans</vt:lpstr>
      <vt:lpstr>Arial</vt:lpstr>
      <vt:lpstr>Open Sans Light</vt:lpstr>
      <vt:lpstr>Open Sans SemiBold</vt:lpstr>
      <vt:lpstr>Udacity Rebrand</vt:lpstr>
      <vt:lpstr>Beyond the Basics: Advanced Prompting to Elevate Your AI Output </vt:lpstr>
      <vt:lpstr>Who am I?</vt:lpstr>
      <vt:lpstr>Intro to Agentic AI Systems</vt:lpstr>
      <vt:lpstr>What is Agentic AI?</vt:lpstr>
      <vt:lpstr>From "Stateless Chat" to "Stateful Loops"</vt:lpstr>
      <vt:lpstr>Role of Prompting in Agentic AI</vt:lpstr>
      <vt:lpstr>Why prompting matters in autonomous agents </vt:lpstr>
      <vt:lpstr>Prompts as behaviour controllers</vt:lpstr>
      <vt:lpstr>Role-based prompting</vt:lpstr>
      <vt:lpstr>Role-based prompting</vt:lpstr>
      <vt:lpstr>Agentic Reasoning Patterns</vt:lpstr>
      <vt:lpstr>Chain-of-Thought (CoT)</vt:lpstr>
      <vt:lpstr>Chain-of-Thought (CoT)</vt:lpstr>
      <vt:lpstr>ReAct: Reason → Act → Observe</vt:lpstr>
      <vt:lpstr>ReAct: Reason → Act → Observe</vt:lpstr>
      <vt:lpstr>Memory, Context &amp; Reliability</vt:lpstr>
      <vt:lpstr>Context Management</vt:lpstr>
      <vt:lpstr>Context Management</vt:lpstr>
      <vt:lpstr>Reliability</vt:lpstr>
      <vt:lpstr>Reliability</vt:lpstr>
      <vt:lpstr>Automation Patterns</vt:lpstr>
      <vt:lpstr>Prompt chaining</vt:lpstr>
      <vt:lpstr>Feedback loops</vt:lpstr>
      <vt:lpstr>Tradeoffs &amp; Anti-Patterns</vt:lpstr>
      <vt:lpstr>PowerPoint Presentation</vt:lpstr>
      <vt:lpstr>Keeping it simple</vt:lpstr>
      <vt:lpstr>How much to prompt?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Mayur Madnani</cp:lastModifiedBy>
  <cp:revision>9</cp:revision>
  <dcterms:modified xsi:type="dcterms:W3CDTF">2026-01-20T04:50:22Z</dcterms:modified>
</cp:coreProperties>
</file>